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77" r:id="rId2"/>
    <p:sldId id="379" r:id="rId3"/>
    <p:sldId id="380" r:id="rId4"/>
    <p:sldId id="381" r:id="rId5"/>
    <p:sldId id="389" r:id="rId6"/>
    <p:sldId id="383" r:id="rId7"/>
    <p:sldId id="382" r:id="rId8"/>
    <p:sldId id="405" r:id="rId9"/>
    <p:sldId id="400" r:id="rId10"/>
    <p:sldId id="392" r:id="rId11"/>
    <p:sldId id="396" r:id="rId12"/>
    <p:sldId id="398" r:id="rId13"/>
    <p:sldId id="39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ulaa"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588" autoAdjust="0"/>
    <p:restoredTop sz="78315" autoAdjust="0"/>
  </p:normalViewPr>
  <p:slideViewPr>
    <p:cSldViewPr>
      <p:cViewPr varScale="1">
        <p:scale>
          <a:sx n="52" d="100"/>
          <a:sy n="52" d="100"/>
        </p:scale>
        <p:origin x="-15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782"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DCC176-289A-4CBE-8F4B-929BC00A40F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B5A0DFEA-D9EF-4ED5-A97E-3AF40BECBB90}">
      <dgm:prSet phldrT="[Text]" custT="1"/>
      <dgm:spPr/>
      <dgm:t>
        <a:bodyPr/>
        <a:lstStyle/>
        <a:p>
          <a:r>
            <a:rPr lang="mn-MN" sz="2800" b="1" dirty="0" smtClean="0">
              <a:latin typeface="Times New Roman" pitchFamily="18" charset="0"/>
              <a:cs typeface="Times New Roman" pitchFamily="18" charset="0"/>
            </a:rPr>
            <a:t>Сонгуулийн мөрийн хөтөлбөр </a:t>
          </a:r>
          <a:endParaRPr lang="en-US" sz="2800" b="1" dirty="0">
            <a:latin typeface="Times New Roman" pitchFamily="18" charset="0"/>
            <a:cs typeface="Times New Roman" pitchFamily="18" charset="0"/>
          </a:endParaRPr>
        </a:p>
      </dgm:t>
    </dgm:pt>
    <dgm:pt modelId="{A68AB630-9824-442C-AD8B-84410BAEE5E5}" type="parTrans" cxnId="{CAFB62D2-FCBF-4F5B-8988-3CF63E39447F}">
      <dgm:prSet/>
      <dgm:spPr/>
      <dgm:t>
        <a:bodyPr/>
        <a:lstStyle/>
        <a:p>
          <a:endParaRPr lang="en-US">
            <a:latin typeface="Times New Roman" pitchFamily="18" charset="0"/>
            <a:cs typeface="Times New Roman" pitchFamily="18" charset="0"/>
          </a:endParaRPr>
        </a:p>
      </dgm:t>
    </dgm:pt>
    <dgm:pt modelId="{B071A715-9A6D-4ECB-ACC9-A11FB6EDE5B4}" type="sibTrans" cxnId="{CAFB62D2-FCBF-4F5B-8988-3CF63E39447F}">
      <dgm:prSet/>
      <dgm:spPr/>
      <dgm:t>
        <a:bodyPr/>
        <a:lstStyle/>
        <a:p>
          <a:endParaRPr lang="en-US">
            <a:latin typeface="Times New Roman" pitchFamily="18" charset="0"/>
            <a:cs typeface="Times New Roman" pitchFamily="18" charset="0"/>
          </a:endParaRPr>
        </a:p>
      </dgm:t>
    </dgm:pt>
    <dgm:pt modelId="{FF5DCAC2-EA0D-4F84-AF4C-3B0B9AD387D9}">
      <dgm:prSet phldrT="[Text]" custT="1"/>
      <dgm:spPr/>
      <dgm:t>
        <a:bodyPr/>
        <a:lstStyle/>
        <a:p>
          <a:r>
            <a:rPr lang="mn-MN" sz="3200" dirty="0" smtClean="0">
              <a:latin typeface="Times New Roman" pitchFamily="18" charset="0"/>
              <a:cs typeface="Times New Roman" pitchFamily="18" charset="0"/>
            </a:rPr>
            <a:t>Нам, эвсэл </a:t>
          </a:r>
          <a:endParaRPr lang="en-US" sz="3200" dirty="0">
            <a:latin typeface="Times New Roman" pitchFamily="18" charset="0"/>
            <a:cs typeface="Times New Roman" pitchFamily="18" charset="0"/>
          </a:endParaRPr>
        </a:p>
      </dgm:t>
    </dgm:pt>
    <dgm:pt modelId="{330F77D7-636E-4D7D-AC7B-82D8DBDC6352}" type="parTrans" cxnId="{63F443D8-A3A0-48F3-9F56-58DC7461C493}">
      <dgm:prSet custT="1"/>
      <dgm:spPr/>
      <dgm:t>
        <a:bodyPr/>
        <a:lstStyle/>
        <a:p>
          <a:endParaRPr lang="en-US" sz="800">
            <a:latin typeface="Times New Roman" pitchFamily="18" charset="0"/>
            <a:cs typeface="Times New Roman" pitchFamily="18" charset="0"/>
          </a:endParaRPr>
        </a:p>
      </dgm:t>
    </dgm:pt>
    <dgm:pt modelId="{66CE6BC6-757D-40C6-ACB7-67A443F4E71C}" type="sibTrans" cxnId="{63F443D8-A3A0-48F3-9F56-58DC7461C493}">
      <dgm:prSet/>
      <dgm:spPr/>
      <dgm:t>
        <a:bodyPr/>
        <a:lstStyle/>
        <a:p>
          <a:endParaRPr lang="en-US">
            <a:latin typeface="Times New Roman" pitchFamily="18" charset="0"/>
            <a:cs typeface="Times New Roman" pitchFamily="18" charset="0"/>
          </a:endParaRPr>
        </a:p>
      </dgm:t>
    </dgm:pt>
    <dgm:pt modelId="{FE645D15-F82A-4ABD-A881-1476226EC35E}">
      <dgm:prSet phldrT="[Text]" custT="1"/>
      <dgm:spPr>
        <a:solidFill>
          <a:schemeClr val="accent1">
            <a:lumMod val="20000"/>
            <a:lumOff val="80000"/>
          </a:schemeClr>
        </a:solidFill>
      </dgm:spPr>
      <dgm:t>
        <a:bodyPr/>
        <a:lstStyle/>
        <a:p>
          <a:r>
            <a:rPr lang="mn-MN" sz="2400" b="1" dirty="0" smtClean="0">
              <a:solidFill>
                <a:schemeClr val="tx2">
                  <a:lumMod val="75000"/>
                </a:schemeClr>
              </a:solidFill>
              <a:latin typeface="Times New Roman" pitchFamily="18" charset="0"/>
              <a:cs typeface="Times New Roman" pitchFamily="18" charset="0"/>
            </a:rPr>
            <a:t>нэр дэвшигч нь бие даасан сонгуулийн мөрийн хөтөлбөртэй байхыг хориглоно.  </a:t>
          </a:r>
          <a:endParaRPr lang="en-US" sz="2400" b="1" dirty="0">
            <a:solidFill>
              <a:schemeClr val="tx2">
                <a:lumMod val="75000"/>
              </a:schemeClr>
            </a:solidFill>
            <a:latin typeface="Times New Roman" pitchFamily="18" charset="0"/>
            <a:cs typeface="Times New Roman" pitchFamily="18" charset="0"/>
          </a:endParaRPr>
        </a:p>
      </dgm:t>
    </dgm:pt>
    <dgm:pt modelId="{0980A693-D235-4935-AEF3-E5DD6744BB41}" type="parTrans" cxnId="{1A154D4D-92FE-4132-B6A7-D5F305238D7D}">
      <dgm:prSet custT="1"/>
      <dgm:spPr/>
      <dgm:t>
        <a:bodyPr/>
        <a:lstStyle/>
        <a:p>
          <a:endParaRPr lang="en-US" sz="800">
            <a:latin typeface="Times New Roman" pitchFamily="18" charset="0"/>
            <a:cs typeface="Times New Roman" pitchFamily="18" charset="0"/>
          </a:endParaRPr>
        </a:p>
      </dgm:t>
    </dgm:pt>
    <dgm:pt modelId="{990A846B-254D-42EE-AB27-2F5AD10EDCDC}" type="sibTrans" cxnId="{1A154D4D-92FE-4132-B6A7-D5F305238D7D}">
      <dgm:prSet/>
      <dgm:spPr/>
      <dgm:t>
        <a:bodyPr/>
        <a:lstStyle/>
        <a:p>
          <a:endParaRPr lang="en-US">
            <a:latin typeface="Times New Roman" pitchFamily="18" charset="0"/>
            <a:cs typeface="Times New Roman" pitchFamily="18" charset="0"/>
          </a:endParaRPr>
        </a:p>
      </dgm:t>
    </dgm:pt>
    <dgm:pt modelId="{CDA97079-7099-4C2B-9E90-2E94DEADDC4B}">
      <dgm:prSet phldrT="[Text]" custT="1"/>
      <dgm:spPr/>
      <dgm:t>
        <a:bodyPr/>
        <a:lstStyle/>
        <a:p>
          <a:r>
            <a:rPr lang="mn-MN" sz="2800" dirty="0" smtClean="0">
              <a:latin typeface="Times New Roman" pitchFamily="18" charset="0"/>
              <a:cs typeface="Times New Roman" pitchFamily="18" charset="0"/>
            </a:rPr>
            <a:t>Бие даан нэр дэвшигч </a:t>
          </a:r>
          <a:endParaRPr lang="en-US" sz="2800" dirty="0">
            <a:latin typeface="Times New Roman" pitchFamily="18" charset="0"/>
            <a:cs typeface="Times New Roman" pitchFamily="18" charset="0"/>
          </a:endParaRPr>
        </a:p>
      </dgm:t>
    </dgm:pt>
    <dgm:pt modelId="{C107DE15-D4DB-4315-8D2B-F75A188CED71}" type="parTrans" cxnId="{FEBFE914-C36B-445E-AC45-5CB238E769F0}">
      <dgm:prSet custT="1"/>
      <dgm:spPr/>
      <dgm:t>
        <a:bodyPr/>
        <a:lstStyle/>
        <a:p>
          <a:endParaRPr lang="en-US" sz="800">
            <a:latin typeface="Times New Roman" pitchFamily="18" charset="0"/>
            <a:cs typeface="Times New Roman" pitchFamily="18" charset="0"/>
          </a:endParaRPr>
        </a:p>
      </dgm:t>
    </dgm:pt>
    <dgm:pt modelId="{2354797B-8D0E-4BFD-BEF0-C44E2E078E57}" type="sibTrans" cxnId="{FEBFE914-C36B-445E-AC45-5CB238E769F0}">
      <dgm:prSet/>
      <dgm:spPr/>
      <dgm:t>
        <a:bodyPr/>
        <a:lstStyle/>
        <a:p>
          <a:endParaRPr lang="en-US">
            <a:latin typeface="Times New Roman" pitchFamily="18" charset="0"/>
            <a:cs typeface="Times New Roman" pitchFamily="18" charset="0"/>
          </a:endParaRPr>
        </a:p>
      </dgm:t>
    </dgm:pt>
    <dgm:pt modelId="{BD7E4C36-14DD-477B-8B95-C68886B683F0}" type="pres">
      <dgm:prSet presAssocID="{4EDCC176-289A-4CBE-8F4B-929BC00A40FB}" presName="diagram" presStyleCnt="0">
        <dgm:presLayoutVars>
          <dgm:chPref val="1"/>
          <dgm:dir/>
          <dgm:animOne val="branch"/>
          <dgm:animLvl val="lvl"/>
          <dgm:resizeHandles val="exact"/>
        </dgm:presLayoutVars>
      </dgm:prSet>
      <dgm:spPr/>
      <dgm:t>
        <a:bodyPr/>
        <a:lstStyle/>
        <a:p>
          <a:endParaRPr lang="en-US"/>
        </a:p>
      </dgm:t>
    </dgm:pt>
    <dgm:pt modelId="{66DC154A-72DD-4376-A03B-832A9CE765F7}" type="pres">
      <dgm:prSet presAssocID="{B5A0DFEA-D9EF-4ED5-A97E-3AF40BECBB90}" presName="root1" presStyleCnt="0"/>
      <dgm:spPr/>
    </dgm:pt>
    <dgm:pt modelId="{1F8499F3-95CD-4B29-8501-99E67E4E17D6}" type="pres">
      <dgm:prSet presAssocID="{B5A0DFEA-D9EF-4ED5-A97E-3AF40BECBB90}" presName="LevelOneTextNode" presStyleLbl="node0" presStyleIdx="0" presStyleCnt="1" custScaleY="194287">
        <dgm:presLayoutVars>
          <dgm:chPref val="3"/>
        </dgm:presLayoutVars>
      </dgm:prSet>
      <dgm:spPr/>
      <dgm:t>
        <a:bodyPr/>
        <a:lstStyle/>
        <a:p>
          <a:endParaRPr lang="en-US"/>
        </a:p>
      </dgm:t>
    </dgm:pt>
    <dgm:pt modelId="{053FED0C-E996-42A3-9D21-87EB006316D3}" type="pres">
      <dgm:prSet presAssocID="{B5A0DFEA-D9EF-4ED5-A97E-3AF40BECBB90}" presName="level2hierChild" presStyleCnt="0"/>
      <dgm:spPr/>
    </dgm:pt>
    <dgm:pt modelId="{1C7A7782-E679-45CE-96DC-04B4EBBD75DD}" type="pres">
      <dgm:prSet presAssocID="{330F77D7-636E-4D7D-AC7B-82D8DBDC6352}" presName="conn2-1" presStyleLbl="parChTrans1D2" presStyleIdx="0" presStyleCnt="2"/>
      <dgm:spPr/>
      <dgm:t>
        <a:bodyPr/>
        <a:lstStyle/>
        <a:p>
          <a:endParaRPr lang="en-US"/>
        </a:p>
      </dgm:t>
    </dgm:pt>
    <dgm:pt modelId="{F41BEC7E-B555-4586-AD9E-54677F11F21B}" type="pres">
      <dgm:prSet presAssocID="{330F77D7-636E-4D7D-AC7B-82D8DBDC6352}" presName="connTx" presStyleLbl="parChTrans1D2" presStyleIdx="0" presStyleCnt="2"/>
      <dgm:spPr/>
      <dgm:t>
        <a:bodyPr/>
        <a:lstStyle/>
        <a:p>
          <a:endParaRPr lang="en-US"/>
        </a:p>
      </dgm:t>
    </dgm:pt>
    <dgm:pt modelId="{6804A4BF-9C72-4B5E-A05C-A45E7F76BBBA}" type="pres">
      <dgm:prSet presAssocID="{FF5DCAC2-EA0D-4F84-AF4C-3B0B9AD387D9}" presName="root2" presStyleCnt="0"/>
      <dgm:spPr/>
    </dgm:pt>
    <dgm:pt modelId="{0504005D-D70A-457A-80B1-2995E0B1D208}" type="pres">
      <dgm:prSet presAssocID="{FF5DCAC2-EA0D-4F84-AF4C-3B0B9AD387D9}" presName="LevelTwoTextNode" presStyleLbl="node2" presStyleIdx="0" presStyleCnt="2">
        <dgm:presLayoutVars>
          <dgm:chPref val="3"/>
        </dgm:presLayoutVars>
      </dgm:prSet>
      <dgm:spPr/>
      <dgm:t>
        <a:bodyPr/>
        <a:lstStyle/>
        <a:p>
          <a:endParaRPr lang="en-US"/>
        </a:p>
      </dgm:t>
    </dgm:pt>
    <dgm:pt modelId="{A59CE815-1C87-42C5-B5C2-35A28A411E6B}" type="pres">
      <dgm:prSet presAssocID="{FF5DCAC2-EA0D-4F84-AF4C-3B0B9AD387D9}" presName="level3hierChild" presStyleCnt="0"/>
      <dgm:spPr/>
    </dgm:pt>
    <dgm:pt modelId="{E792CD74-656B-4F19-83C1-4DF95E295814}" type="pres">
      <dgm:prSet presAssocID="{0980A693-D235-4935-AEF3-E5DD6744BB41}" presName="conn2-1" presStyleLbl="parChTrans1D3" presStyleIdx="0" presStyleCnt="1"/>
      <dgm:spPr/>
      <dgm:t>
        <a:bodyPr/>
        <a:lstStyle/>
        <a:p>
          <a:endParaRPr lang="en-US"/>
        </a:p>
      </dgm:t>
    </dgm:pt>
    <dgm:pt modelId="{997A53E9-917E-41BB-8AF8-F95C87B187DF}" type="pres">
      <dgm:prSet presAssocID="{0980A693-D235-4935-AEF3-E5DD6744BB41}" presName="connTx" presStyleLbl="parChTrans1D3" presStyleIdx="0" presStyleCnt="1"/>
      <dgm:spPr/>
      <dgm:t>
        <a:bodyPr/>
        <a:lstStyle/>
        <a:p>
          <a:endParaRPr lang="en-US"/>
        </a:p>
      </dgm:t>
    </dgm:pt>
    <dgm:pt modelId="{44DE69DD-AF14-4A93-8805-E0909AAD961C}" type="pres">
      <dgm:prSet presAssocID="{FE645D15-F82A-4ABD-A881-1476226EC35E}" presName="root2" presStyleCnt="0"/>
      <dgm:spPr/>
    </dgm:pt>
    <dgm:pt modelId="{54E3F38F-9B2C-4D06-8A1B-D48816881CF9}" type="pres">
      <dgm:prSet presAssocID="{FE645D15-F82A-4ABD-A881-1476226EC35E}" presName="LevelTwoTextNode" presStyleLbl="node3" presStyleIdx="0" presStyleCnt="1" custScaleX="139546" custScaleY="314310">
        <dgm:presLayoutVars>
          <dgm:chPref val="3"/>
        </dgm:presLayoutVars>
      </dgm:prSet>
      <dgm:spPr/>
      <dgm:t>
        <a:bodyPr/>
        <a:lstStyle/>
        <a:p>
          <a:endParaRPr lang="en-US"/>
        </a:p>
      </dgm:t>
    </dgm:pt>
    <dgm:pt modelId="{77871472-3B5A-413C-B79F-F401F67D213D}" type="pres">
      <dgm:prSet presAssocID="{FE645D15-F82A-4ABD-A881-1476226EC35E}" presName="level3hierChild" presStyleCnt="0"/>
      <dgm:spPr/>
    </dgm:pt>
    <dgm:pt modelId="{9E6D6ED6-CDC1-4EAA-A399-EF76C0776E82}" type="pres">
      <dgm:prSet presAssocID="{C107DE15-D4DB-4315-8D2B-F75A188CED71}" presName="conn2-1" presStyleLbl="parChTrans1D2" presStyleIdx="1" presStyleCnt="2"/>
      <dgm:spPr/>
      <dgm:t>
        <a:bodyPr/>
        <a:lstStyle/>
        <a:p>
          <a:endParaRPr lang="en-US"/>
        </a:p>
      </dgm:t>
    </dgm:pt>
    <dgm:pt modelId="{0A8DE26A-4214-4A3C-85F1-63A9BECD6F08}" type="pres">
      <dgm:prSet presAssocID="{C107DE15-D4DB-4315-8D2B-F75A188CED71}" presName="connTx" presStyleLbl="parChTrans1D2" presStyleIdx="1" presStyleCnt="2"/>
      <dgm:spPr/>
      <dgm:t>
        <a:bodyPr/>
        <a:lstStyle/>
        <a:p>
          <a:endParaRPr lang="en-US"/>
        </a:p>
      </dgm:t>
    </dgm:pt>
    <dgm:pt modelId="{1132542E-ABC9-453C-9C04-9E7922451A0B}" type="pres">
      <dgm:prSet presAssocID="{CDA97079-7099-4C2B-9E90-2E94DEADDC4B}" presName="root2" presStyleCnt="0"/>
      <dgm:spPr/>
    </dgm:pt>
    <dgm:pt modelId="{8C086656-7343-455D-B963-E03E15AC7A57}" type="pres">
      <dgm:prSet presAssocID="{CDA97079-7099-4C2B-9E90-2E94DEADDC4B}" presName="LevelTwoTextNode" presStyleLbl="node2" presStyleIdx="1" presStyleCnt="2">
        <dgm:presLayoutVars>
          <dgm:chPref val="3"/>
        </dgm:presLayoutVars>
      </dgm:prSet>
      <dgm:spPr/>
      <dgm:t>
        <a:bodyPr/>
        <a:lstStyle/>
        <a:p>
          <a:endParaRPr lang="en-US"/>
        </a:p>
      </dgm:t>
    </dgm:pt>
    <dgm:pt modelId="{4F79275A-2D35-4B0E-B3B0-767FF8304B29}" type="pres">
      <dgm:prSet presAssocID="{CDA97079-7099-4C2B-9E90-2E94DEADDC4B}" presName="level3hierChild" presStyleCnt="0"/>
      <dgm:spPr/>
    </dgm:pt>
  </dgm:ptLst>
  <dgm:cxnLst>
    <dgm:cxn modelId="{1A154D4D-92FE-4132-B6A7-D5F305238D7D}" srcId="{FF5DCAC2-EA0D-4F84-AF4C-3B0B9AD387D9}" destId="{FE645D15-F82A-4ABD-A881-1476226EC35E}" srcOrd="0" destOrd="0" parTransId="{0980A693-D235-4935-AEF3-E5DD6744BB41}" sibTransId="{990A846B-254D-42EE-AB27-2F5AD10EDCDC}"/>
    <dgm:cxn modelId="{2C2A6453-F3E1-4CAF-8588-24DD9795F8BE}" type="presOf" srcId="{B5A0DFEA-D9EF-4ED5-A97E-3AF40BECBB90}" destId="{1F8499F3-95CD-4B29-8501-99E67E4E17D6}" srcOrd="0" destOrd="0" presId="urn:microsoft.com/office/officeart/2005/8/layout/hierarchy2"/>
    <dgm:cxn modelId="{CAFB62D2-FCBF-4F5B-8988-3CF63E39447F}" srcId="{4EDCC176-289A-4CBE-8F4B-929BC00A40FB}" destId="{B5A0DFEA-D9EF-4ED5-A97E-3AF40BECBB90}" srcOrd="0" destOrd="0" parTransId="{A68AB630-9824-442C-AD8B-84410BAEE5E5}" sibTransId="{B071A715-9A6D-4ECB-ACC9-A11FB6EDE5B4}"/>
    <dgm:cxn modelId="{BFFBFF88-BAB5-4099-A300-0DB807CF244A}" type="presOf" srcId="{CDA97079-7099-4C2B-9E90-2E94DEADDC4B}" destId="{8C086656-7343-455D-B963-E03E15AC7A57}" srcOrd="0" destOrd="0" presId="urn:microsoft.com/office/officeart/2005/8/layout/hierarchy2"/>
    <dgm:cxn modelId="{FEBFE914-C36B-445E-AC45-5CB238E769F0}" srcId="{B5A0DFEA-D9EF-4ED5-A97E-3AF40BECBB90}" destId="{CDA97079-7099-4C2B-9E90-2E94DEADDC4B}" srcOrd="1" destOrd="0" parTransId="{C107DE15-D4DB-4315-8D2B-F75A188CED71}" sibTransId="{2354797B-8D0E-4BFD-BEF0-C44E2E078E57}"/>
    <dgm:cxn modelId="{0DD28595-9140-4DF5-A0EF-50A8927BA6E9}" type="presOf" srcId="{4EDCC176-289A-4CBE-8F4B-929BC00A40FB}" destId="{BD7E4C36-14DD-477B-8B95-C68886B683F0}" srcOrd="0" destOrd="0" presId="urn:microsoft.com/office/officeart/2005/8/layout/hierarchy2"/>
    <dgm:cxn modelId="{63F443D8-A3A0-48F3-9F56-58DC7461C493}" srcId="{B5A0DFEA-D9EF-4ED5-A97E-3AF40BECBB90}" destId="{FF5DCAC2-EA0D-4F84-AF4C-3B0B9AD387D9}" srcOrd="0" destOrd="0" parTransId="{330F77D7-636E-4D7D-AC7B-82D8DBDC6352}" sibTransId="{66CE6BC6-757D-40C6-ACB7-67A443F4E71C}"/>
    <dgm:cxn modelId="{4B125A89-58E0-4FBF-8EA5-B9091A416F17}" type="presOf" srcId="{330F77D7-636E-4D7D-AC7B-82D8DBDC6352}" destId="{F41BEC7E-B555-4586-AD9E-54677F11F21B}" srcOrd="1" destOrd="0" presId="urn:microsoft.com/office/officeart/2005/8/layout/hierarchy2"/>
    <dgm:cxn modelId="{481DC91C-EC97-4283-B816-81E4C73AABDA}" type="presOf" srcId="{C107DE15-D4DB-4315-8D2B-F75A188CED71}" destId="{9E6D6ED6-CDC1-4EAA-A399-EF76C0776E82}" srcOrd="0" destOrd="0" presId="urn:microsoft.com/office/officeart/2005/8/layout/hierarchy2"/>
    <dgm:cxn modelId="{993188FE-07C5-4CF7-A8EA-F68A37BE89E7}" type="presOf" srcId="{330F77D7-636E-4D7D-AC7B-82D8DBDC6352}" destId="{1C7A7782-E679-45CE-96DC-04B4EBBD75DD}" srcOrd="0" destOrd="0" presId="urn:microsoft.com/office/officeart/2005/8/layout/hierarchy2"/>
    <dgm:cxn modelId="{C28E3B85-7B76-45B9-B73A-349FACCFC7A9}" type="presOf" srcId="{C107DE15-D4DB-4315-8D2B-F75A188CED71}" destId="{0A8DE26A-4214-4A3C-85F1-63A9BECD6F08}" srcOrd="1" destOrd="0" presId="urn:microsoft.com/office/officeart/2005/8/layout/hierarchy2"/>
    <dgm:cxn modelId="{A64D4F79-EFB1-4CD1-993B-1A1C7554A7C0}" type="presOf" srcId="{0980A693-D235-4935-AEF3-E5DD6744BB41}" destId="{E792CD74-656B-4F19-83C1-4DF95E295814}" srcOrd="0" destOrd="0" presId="urn:microsoft.com/office/officeart/2005/8/layout/hierarchy2"/>
    <dgm:cxn modelId="{CA591CFB-5459-499A-A53D-70D91DC3E0BA}" type="presOf" srcId="{FE645D15-F82A-4ABD-A881-1476226EC35E}" destId="{54E3F38F-9B2C-4D06-8A1B-D48816881CF9}" srcOrd="0" destOrd="0" presId="urn:microsoft.com/office/officeart/2005/8/layout/hierarchy2"/>
    <dgm:cxn modelId="{79DBC84B-81D5-4466-9243-50F83C8BC2AD}" type="presOf" srcId="{0980A693-D235-4935-AEF3-E5DD6744BB41}" destId="{997A53E9-917E-41BB-8AF8-F95C87B187DF}" srcOrd="1" destOrd="0" presId="urn:microsoft.com/office/officeart/2005/8/layout/hierarchy2"/>
    <dgm:cxn modelId="{AAD25479-6C9B-48C7-AAE1-583F3983FF5E}" type="presOf" srcId="{FF5DCAC2-EA0D-4F84-AF4C-3B0B9AD387D9}" destId="{0504005D-D70A-457A-80B1-2995E0B1D208}" srcOrd="0" destOrd="0" presId="urn:microsoft.com/office/officeart/2005/8/layout/hierarchy2"/>
    <dgm:cxn modelId="{E70ECDE6-C76A-4271-9C33-D0F0D7DDCF7A}" type="presParOf" srcId="{BD7E4C36-14DD-477B-8B95-C68886B683F0}" destId="{66DC154A-72DD-4376-A03B-832A9CE765F7}" srcOrd="0" destOrd="0" presId="urn:microsoft.com/office/officeart/2005/8/layout/hierarchy2"/>
    <dgm:cxn modelId="{FACFA8B7-1BAA-4891-A1D6-72D553D707AB}" type="presParOf" srcId="{66DC154A-72DD-4376-A03B-832A9CE765F7}" destId="{1F8499F3-95CD-4B29-8501-99E67E4E17D6}" srcOrd="0" destOrd="0" presId="urn:microsoft.com/office/officeart/2005/8/layout/hierarchy2"/>
    <dgm:cxn modelId="{4824A12C-5531-45AE-B215-4543398496FD}" type="presParOf" srcId="{66DC154A-72DD-4376-A03B-832A9CE765F7}" destId="{053FED0C-E996-42A3-9D21-87EB006316D3}" srcOrd="1" destOrd="0" presId="urn:microsoft.com/office/officeart/2005/8/layout/hierarchy2"/>
    <dgm:cxn modelId="{517A15C4-0800-45DF-B862-A6F9462C8163}" type="presParOf" srcId="{053FED0C-E996-42A3-9D21-87EB006316D3}" destId="{1C7A7782-E679-45CE-96DC-04B4EBBD75DD}" srcOrd="0" destOrd="0" presId="urn:microsoft.com/office/officeart/2005/8/layout/hierarchy2"/>
    <dgm:cxn modelId="{FFAD3836-1C58-4F10-BC2E-78A125A4BBDC}" type="presParOf" srcId="{1C7A7782-E679-45CE-96DC-04B4EBBD75DD}" destId="{F41BEC7E-B555-4586-AD9E-54677F11F21B}" srcOrd="0" destOrd="0" presId="urn:microsoft.com/office/officeart/2005/8/layout/hierarchy2"/>
    <dgm:cxn modelId="{2F0788E6-CE07-4DA1-B81D-45C146B6EFA4}" type="presParOf" srcId="{053FED0C-E996-42A3-9D21-87EB006316D3}" destId="{6804A4BF-9C72-4B5E-A05C-A45E7F76BBBA}" srcOrd="1" destOrd="0" presId="urn:microsoft.com/office/officeart/2005/8/layout/hierarchy2"/>
    <dgm:cxn modelId="{2FD5DE57-58E2-4750-BBDB-8A34A41541B8}" type="presParOf" srcId="{6804A4BF-9C72-4B5E-A05C-A45E7F76BBBA}" destId="{0504005D-D70A-457A-80B1-2995E0B1D208}" srcOrd="0" destOrd="0" presId="urn:microsoft.com/office/officeart/2005/8/layout/hierarchy2"/>
    <dgm:cxn modelId="{661DF195-84D8-4CB1-8462-F3DD7CD04BC0}" type="presParOf" srcId="{6804A4BF-9C72-4B5E-A05C-A45E7F76BBBA}" destId="{A59CE815-1C87-42C5-B5C2-35A28A411E6B}" srcOrd="1" destOrd="0" presId="urn:microsoft.com/office/officeart/2005/8/layout/hierarchy2"/>
    <dgm:cxn modelId="{2E0A6897-1627-434E-9C73-C1B87C155939}" type="presParOf" srcId="{A59CE815-1C87-42C5-B5C2-35A28A411E6B}" destId="{E792CD74-656B-4F19-83C1-4DF95E295814}" srcOrd="0" destOrd="0" presId="urn:microsoft.com/office/officeart/2005/8/layout/hierarchy2"/>
    <dgm:cxn modelId="{A96082B5-7B18-4A28-AB6A-2DBFA12120C5}" type="presParOf" srcId="{E792CD74-656B-4F19-83C1-4DF95E295814}" destId="{997A53E9-917E-41BB-8AF8-F95C87B187DF}" srcOrd="0" destOrd="0" presId="urn:microsoft.com/office/officeart/2005/8/layout/hierarchy2"/>
    <dgm:cxn modelId="{36770EBB-3AB0-4F29-819D-C9C02674BBFD}" type="presParOf" srcId="{A59CE815-1C87-42C5-B5C2-35A28A411E6B}" destId="{44DE69DD-AF14-4A93-8805-E0909AAD961C}" srcOrd="1" destOrd="0" presId="urn:microsoft.com/office/officeart/2005/8/layout/hierarchy2"/>
    <dgm:cxn modelId="{471C885D-D52A-4CFE-AE7F-FE86F6F0C94D}" type="presParOf" srcId="{44DE69DD-AF14-4A93-8805-E0909AAD961C}" destId="{54E3F38F-9B2C-4D06-8A1B-D48816881CF9}" srcOrd="0" destOrd="0" presId="urn:microsoft.com/office/officeart/2005/8/layout/hierarchy2"/>
    <dgm:cxn modelId="{835AF889-4B91-44F0-849B-9DE008CD7CC4}" type="presParOf" srcId="{44DE69DD-AF14-4A93-8805-E0909AAD961C}" destId="{77871472-3B5A-413C-B79F-F401F67D213D}" srcOrd="1" destOrd="0" presId="urn:microsoft.com/office/officeart/2005/8/layout/hierarchy2"/>
    <dgm:cxn modelId="{ACF60033-734D-47F8-986A-59E567A2ABF3}" type="presParOf" srcId="{053FED0C-E996-42A3-9D21-87EB006316D3}" destId="{9E6D6ED6-CDC1-4EAA-A399-EF76C0776E82}" srcOrd="2" destOrd="0" presId="urn:microsoft.com/office/officeart/2005/8/layout/hierarchy2"/>
    <dgm:cxn modelId="{AF5284C4-8E10-4F00-8A28-97A0508686DB}" type="presParOf" srcId="{9E6D6ED6-CDC1-4EAA-A399-EF76C0776E82}" destId="{0A8DE26A-4214-4A3C-85F1-63A9BECD6F08}" srcOrd="0" destOrd="0" presId="urn:microsoft.com/office/officeart/2005/8/layout/hierarchy2"/>
    <dgm:cxn modelId="{D5C63503-1B25-4FD5-AB97-D11CAA928B19}" type="presParOf" srcId="{053FED0C-E996-42A3-9D21-87EB006316D3}" destId="{1132542E-ABC9-453C-9C04-9E7922451A0B}" srcOrd="3" destOrd="0" presId="urn:microsoft.com/office/officeart/2005/8/layout/hierarchy2"/>
    <dgm:cxn modelId="{EA49BBE6-47E5-4EE1-8125-33B54C1F4EF8}" type="presParOf" srcId="{1132542E-ABC9-453C-9C04-9E7922451A0B}" destId="{8C086656-7343-455D-B963-E03E15AC7A57}" srcOrd="0" destOrd="0" presId="urn:microsoft.com/office/officeart/2005/8/layout/hierarchy2"/>
    <dgm:cxn modelId="{54C0D6CA-77E7-418D-9185-1B4EECDAA6C6}" type="presParOf" srcId="{1132542E-ABC9-453C-9C04-9E7922451A0B}" destId="{4F79275A-2D35-4B0E-B3B0-767FF8304B29}"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75331B-FDC9-4C12-93A9-6D4A82834CB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EA1F037-7197-4AB9-A794-7DB079DDDA42}">
      <dgm:prSet phldrT="[Text]"/>
      <dgm:spPr/>
      <dgm:t>
        <a:bodyPr/>
        <a:lstStyle/>
        <a:p>
          <a:r>
            <a:rPr lang="mn-MN" dirty="0" smtClean="0">
              <a:latin typeface="Times New Roman" pitchFamily="18" charset="0"/>
              <a:cs typeface="Times New Roman" pitchFamily="18" charset="0"/>
            </a:rPr>
            <a:t>68.3.1</a:t>
          </a:r>
          <a:endParaRPr lang="en-US" dirty="0">
            <a:latin typeface="Times New Roman" pitchFamily="18" charset="0"/>
            <a:cs typeface="Times New Roman" pitchFamily="18" charset="0"/>
          </a:endParaRPr>
        </a:p>
      </dgm:t>
    </dgm:pt>
    <dgm:pt modelId="{4C4AF541-4397-424D-932D-ED26B70C446A}" type="parTrans" cxnId="{97849EC4-EB60-42DF-95EC-B1065ECB270A}">
      <dgm:prSet/>
      <dgm:spPr/>
      <dgm:t>
        <a:bodyPr/>
        <a:lstStyle/>
        <a:p>
          <a:endParaRPr lang="en-US">
            <a:latin typeface="Times New Roman" pitchFamily="18" charset="0"/>
            <a:cs typeface="Times New Roman" pitchFamily="18" charset="0"/>
          </a:endParaRPr>
        </a:p>
      </dgm:t>
    </dgm:pt>
    <dgm:pt modelId="{DA6F1CE4-E5CD-4F80-9D14-374FD2DD79B0}" type="sibTrans" cxnId="{97849EC4-EB60-42DF-95EC-B1065ECB270A}">
      <dgm:prSet/>
      <dgm:spPr/>
      <dgm:t>
        <a:bodyPr/>
        <a:lstStyle/>
        <a:p>
          <a:endParaRPr lang="en-US">
            <a:latin typeface="Times New Roman" pitchFamily="18" charset="0"/>
            <a:cs typeface="Times New Roman" pitchFamily="18" charset="0"/>
          </a:endParaRPr>
        </a:p>
      </dgm:t>
    </dgm:pt>
    <dgm:pt modelId="{04A2635D-C8B9-4E25-AD4B-E154561DB1EA}">
      <dgm:prSet phldrT="[Text]"/>
      <dgm:spPr/>
      <dgm:t>
        <a:bodyPr/>
        <a:lstStyle/>
        <a:p>
          <a:r>
            <a:rPr lang="en-US" dirty="0" smtClean="0">
              <a:latin typeface="Times New Roman" pitchFamily="18" charset="0"/>
              <a:cs typeface="Times New Roman" pitchFamily="18" charset="0"/>
            </a:rPr>
            <a:t>C</a:t>
          </a:r>
          <a:r>
            <a:rPr lang="mn-MN" dirty="0" smtClean="0">
              <a:latin typeface="Times New Roman" pitchFamily="18" charset="0"/>
              <a:cs typeface="Times New Roman" pitchFamily="18" charset="0"/>
            </a:rPr>
            <a:t>урталчилгааны материал хэвлүүлэх тараах</a:t>
          </a:r>
          <a:endParaRPr lang="en-US" dirty="0">
            <a:latin typeface="Times New Roman" pitchFamily="18" charset="0"/>
            <a:cs typeface="Times New Roman" pitchFamily="18" charset="0"/>
          </a:endParaRPr>
        </a:p>
      </dgm:t>
    </dgm:pt>
    <dgm:pt modelId="{51EA3BEC-D88B-40E0-B9C7-E9E6CDF7B693}" type="parTrans" cxnId="{871F418A-A0CD-4659-BC83-7E78C60ED874}">
      <dgm:prSet/>
      <dgm:spPr/>
      <dgm:t>
        <a:bodyPr/>
        <a:lstStyle/>
        <a:p>
          <a:endParaRPr lang="en-US">
            <a:latin typeface="Times New Roman" pitchFamily="18" charset="0"/>
            <a:cs typeface="Times New Roman" pitchFamily="18" charset="0"/>
          </a:endParaRPr>
        </a:p>
      </dgm:t>
    </dgm:pt>
    <dgm:pt modelId="{BBB501BD-1849-4DE4-9177-3F00FDA38F21}" type="sibTrans" cxnId="{871F418A-A0CD-4659-BC83-7E78C60ED874}">
      <dgm:prSet/>
      <dgm:spPr/>
      <dgm:t>
        <a:bodyPr/>
        <a:lstStyle/>
        <a:p>
          <a:endParaRPr lang="en-US">
            <a:latin typeface="Times New Roman" pitchFamily="18" charset="0"/>
            <a:cs typeface="Times New Roman" pitchFamily="18" charset="0"/>
          </a:endParaRPr>
        </a:p>
      </dgm:t>
    </dgm:pt>
    <dgm:pt modelId="{8BB31A3D-78DB-4630-BBB7-2CB199438978}">
      <dgm:prSet phldrT="[Text]"/>
      <dgm:spPr/>
      <dgm:t>
        <a:bodyPr/>
        <a:lstStyle/>
        <a:p>
          <a:r>
            <a:rPr lang="mn-MN" dirty="0" smtClean="0">
              <a:latin typeface="Times New Roman" pitchFamily="18" charset="0"/>
              <a:cs typeface="Times New Roman" pitchFamily="18" charset="0"/>
            </a:rPr>
            <a:t>68.3.2</a:t>
          </a:r>
          <a:endParaRPr lang="en-US" dirty="0">
            <a:latin typeface="Times New Roman" pitchFamily="18" charset="0"/>
            <a:cs typeface="Times New Roman" pitchFamily="18" charset="0"/>
          </a:endParaRPr>
        </a:p>
      </dgm:t>
    </dgm:pt>
    <dgm:pt modelId="{1F5100BD-DD58-4F2A-9FBD-62029EB71617}" type="parTrans" cxnId="{74CA4A85-1CFB-42E9-B097-E39BCAA32470}">
      <dgm:prSet/>
      <dgm:spPr/>
      <dgm:t>
        <a:bodyPr/>
        <a:lstStyle/>
        <a:p>
          <a:endParaRPr lang="en-US">
            <a:latin typeface="Times New Roman" pitchFamily="18" charset="0"/>
            <a:cs typeface="Times New Roman" pitchFamily="18" charset="0"/>
          </a:endParaRPr>
        </a:p>
      </dgm:t>
    </dgm:pt>
    <dgm:pt modelId="{FAFE8358-6B39-4BDD-AC02-53381184F8D5}" type="sibTrans" cxnId="{74CA4A85-1CFB-42E9-B097-E39BCAA32470}">
      <dgm:prSet/>
      <dgm:spPr/>
      <dgm:t>
        <a:bodyPr/>
        <a:lstStyle/>
        <a:p>
          <a:endParaRPr lang="en-US">
            <a:latin typeface="Times New Roman" pitchFamily="18" charset="0"/>
            <a:cs typeface="Times New Roman" pitchFamily="18" charset="0"/>
          </a:endParaRPr>
        </a:p>
      </dgm:t>
    </dgm:pt>
    <dgm:pt modelId="{EFF0F1C2-9AB4-4A75-B47C-E50360A05D2D}">
      <dgm:prSet phldrT="[Text]"/>
      <dgm:spPr/>
      <dgm:t>
        <a:bodyPr/>
        <a:lstStyle/>
        <a:p>
          <a:r>
            <a:rPr lang="mn-MN" dirty="0" smtClean="0">
              <a:latin typeface="Times New Roman" pitchFamily="18" charset="0"/>
              <a:cs typeface="Times New Roman" pitchFamily="18" charset="0"/>
            </a:rPr>
            <a:t>68.3.3</a:t>
          </a:r>
          <a:endParaRPr lang="en-US" dirty="0">
            <a:latin typeface="Times New Roman" pitchFamily="18" charset="0"/>
            <a:cs typeface="Times New Roman" pitchFamily="18" charset="0"/>
          </a:endParaRPr>
        </a:p>
      </dgm:t>
    </dgm:pt>
    <dgm:pt modelId="{AC06C22D-2FDC-41AD-8274-78D4CA02E206}" type="parTrans" cxnId="{EFC28C9E-0A52-4DFC-A9D7-1683488D9775}">
      <dgm:prSet/>
      <dgm:spPr/>
      <dgm:t>
        <a:bodyPr/>
        <a:lstStyle/>
        <a:p>
          <a:endParaRPr lang="en-US">
            <a:latin typeface="Times New Roman" pitchFamily="18" charset="0"/>
            <a:cs typeface="Times New Roman" pitchFamily="18" charset="0"/>
          </a:endParaRPr>
        </a:p>
      </dgm:t>
    </dgm:pt>
    <dgm:pt modelId="{FB906987-1C01-4769-B7C4-E85B8CE0F9E4}" type="sibTrans" cxnId="{EFC28C9E-0A52-4DFC-A9D7-1683488D9775}">
      <dgm:prSet/>
      <dgm:spPr/>
      <dgm:t>
        <a:bodyPr/>
        <a:lstStyle/>
        <a:p>
          <a:endParaRPr lang="en-US">
            <a:latin typeface="Times New Roman" pitchFamily="18" charset="0"/>
            <a:cs typeface="Times New Roman" pitchFamily="18" charset="0"/>
          </a:endParaRPr>
        </a:p>
      </dgm:t>
    </dgm:pt>
    <dgm:pt modelId="{3A6A44FA-6A2E-4F00-984A-5EAD6CE28AA7}">
      <dgm:prSet phldrT="[Text]" custT="1"/>
      <dgm:spPr/>
      <dgm:t>
        <a:bodyPr/>
        <a:lstStyle/>
        <a:p>
          <a:r>
            <a:rPr lang="mn-MN" sz="2400" dirty="0" smtClean="0">
              <a:latin typeface="Times New Roman" pitchFamily="18" charset="0"/>
              <a:cs typeface="Times New Roman" pitchFamily="18" charset="0"/>
            </a:rPr>
            <a:t>Намын далбааг гудамж, талбайд байрлуулах </a:t>
          </a:r>
          <a:endParaRPr lang="en-US" sz="2400" dirty="0">
            <a:latin typeface="Times New Roman" pitchFamily="18" charset="0"/>
            <a:cs typeface="Times New Roman" pitchFamily="18" charset="0"/>
          </a:endParaRPr>
        </a:p>
      </dgm:t>
    </dgm:pt>
    <dgm:pt modelId="{5B8E5DEF-BF1D-4B11-ABE4-4A3CBF2A2057}" type="parTrans" cxnId="{F05A5663-4C91-478D-93F4-97DCE9C81F05}">
      <dgm:prSet/>
      <dgm:spPr/>
      <dgm:t>
        <a:bodyPr/>
        <a:lstStyle/>
        <a:p>
          <a:endParaRPr lang="en-US">
            <a:latin typeface="Times New Roman" pitchFamily="18" charset="0"/>
            <a:cs typeface="Times New Roman" pitchFamily="18" charset="0"/>
          </a:endParaRPr>
        </a:p>
      </dgm:t>
    </dgm:pt>
    <dgm:pt modelId="{7837533A-999D-438E-ADDA-D71FEE049749}" type="sibTrans" cxnId="{F05A5663-4C91-478D-93F4-97DCE9C81F05}">
      <dgm:prSet/>
      <dgm:spPr/>
      <dgm:t>
        <a:bodyPr/>
        <a:lstStyle/>
        <a:p>
          <a:endParaRPr lang="en-US">
            <a:latin typeface="Times New Roman" pitchFamily="18" charset="0"/>
            <a:cs typeface="Times New Roman" pitchFamily="18" charset="0"/>
          </a:endParaRPr>
        </a:p>
      </dgm:t>
    </dgm:pt>
    <dgm:pt modelId="{6A88E5EE-BC5E-4FC3-9C4F-F5AB2F8ED381}">
      <dgm:prSet phldrT="[Text]"/>
      <dgm:spPr/>
      <dgm:t>
        <a:bodyPr/>
        <a:lstStyle/>
        <a:p>
          <a:r>
            <a:rPr lang="mn-MN" dirty="0" smtClean="0">
              <a:latin typeface="Times New Roman" pitchFamily="18" charset="0"/>
              <a:cs typeface="Times New Roman" pitchFamily="18" charset="0"/>
            </a:rPr>
            <a:t>68.3.4</a:t>
          </a:r>
          <a:endParaRPr lang="en-US" dirty="0">
            <a:latin typeface="Times New Roman" pitchFamily="18" charset="0"/>
            <a:cs typeface="Times New Roman" pitchFamily="18" charset="0"/>
          </a:endParaRPr>
        </a:p>
      </dgm:t>
    </dgm:pt>
    <dgm:pt modelId="{4839C833-C215-4167-935E-7FC65EBA09B0}" type="parTrans" cxnId="{B069E92F-DCAF-4ADC-B266-E7619782AA80}">
      <dgm:prSet/>
      <dgm:spPr/>
      <dgm:t>
        <a:bodyPr/>
        <a:lstStyle/>
        <a:p>
          <a:endParaRPr lang="en-US">
            <a:latin typeface="Times New Roman" pitchFamily="18" charset="0"/>
            <a:cs typeface="Times New Roman" pitchFamily="18" charset="0"/>
          </a:endParaRPr>
        </a:p>
      </dgm:t>
    </dgm:pt>
    <dgm:pt modelId="{82B9316C-ED5A-4BEB-9734-7F6EF0F6A7B4}" type="sibTrans" cxnId="{B069E92F-DCAF-4ADC-B266-E7619782AA80}">
      <dgm:prSet/>
      <dgm:spPr/>
      <dgm:t>
        <a:bodyPr/>
        <a:lstStyle/>
        <a:p>
          <a:endParaRPr lang="en-US">
            <a:latin typeface="Times New Roman" pitchFamily="18" charset="0"/>
            <a:cs typeface="Times New Roman" pitchFamily="18" charset="0"/>
          </a:endParaRPr>
        </a:p>
      </dgm:t>
    </dgm:pt>
    <dgm:pt modelId="{50EC6B57-F8DF-4D28-9557-26F0C8B23A24}">
      <dgm:prSet phldrT="[Text]" custT="1"/>
      <dgm:spPr/>
      <dgm:t>
        <a:bodyPr/>
        <a:lstStyle/>
        <a:p>
          <a:r>
            <a:rPr lang="mn-MN" sz="2400" dirty="0" smtClean="0">
              <a:latin typeface="Times New Roman" pitchFamily="18" charset="0"/>
              <a:cs typeface="Times New Roman" pitchFamily="18" charset="0"/>
            </a:rPr>
            <a:t>Сонгуулийн сурталчилгаанд тээврийн хэрэгсэл ашиглах</a:t>
          </a:r>
          <a:endParaRPr lang="en-US" sz="2400" dirty="0">
            <a:latin typeface="Times New Roman" pitchFamily="18" charset="0"/>
            <a:cs typeface="Times New Roman" pitchFamily="18" charset="0"/>
          </a:endParaRPr>
        </a:p>
      </dgm:t>
    </dgm:pt>
    <dgm:pt modelId="{DAFCAA8C-3F69-4380-A8E8-C18F6564C78C}" type="parTrans" cxnId="{62C9819B-D102-4FFE-A89D-B864076810CD}">
      <dgm:prSet/>
      <dgm:spPr/>
      <dgm:t>
        <a:bodyPr/>
        <a:lstStyle/>
        <a:p>
          <a:endParaRPr lang="en-US">
            <a:latin typeface="Times New Roman" pitchFamily="18" charset="0"/>
            <a:cs typeface="Times New Roman" pitchFamily="18" charset="0"/>
          </a:endParaRPr>
        </a:p>
      </dgm:t>
    </dgm:pt>
    <dgm:pt modelId="{784718FB-13CE-4788-98C7-CA3945913778}" type="sibTrans" cxnId="{62C9819B-D102-4FFE-A89D-B864076810CD}">
      <dgm:prSet/>
      <dgm:spPr/>
      <dgm:t>
        <a:bodyPr/>
        <a:lstStyle/>
        <a:p>
          <a:endParaRPr lang="en-US">
            <a:latin typeface="Times New Roman" pitchFamily="18" charset="0"/>
            <a:cs typeface="Times New Roman" pitchFamily="18" charset="0"/>
          </a:endParaRPr>
        </a:p>
      </dgm:t>
    </dgm:pt>
    <dgm:pt modelId="{112A5F1B-5C0E-46F6-A127-1054F47D5BB0}">
      <dgm:prSet phldrT="[Text]"/>
      <dgm:spPr/>
      <dgm:t>
        <a:bodyPr/>
        <a:lstStyle/>
        <a:p>
          <a:r>
            <a:rPr lang="mn-MN" dirty="0" smtClean="0">
              <a:latin typeface="Times New Roman" pitchFamily="18" charset="0"/>
              <a:cs typeface="Times New Roman" pitchFamily="18" charset="0"/>
            </a:rPr>
            <a:t>68.3.7</a:t>
          </a:r>
          <a:endParaRPr lang="en-US" dirty="0">
            <a:latin typeface="Times New Roman" pitchFamily="18" charset="0"/>
            <a:cs typeface="Times New Roman" pitchFamily="18" charset="0"/>
          </a:endParaRPr>
        </a:p>
      </dgm:t>
    </dgm:pt>
    <dgm:pt modelId="{49591B69-4593-4731-AD70-FD7BBDF82390}" type="parTrans" cxnId="{5F6C6260-025E-4DE1-AEED-4A635B634091}">
      <dgm:prSet/>
      <dgm:spPr/>
      <dgm:t>
        <a:bodyPr/>
        <a:lstStyle/>
        <a:p>
          <a:endParaRPr lang="en-US">
            <a:latin typeface="Times New Roman" pitchFamily="18" charset="0"/>
            <a:cs typeface="Times New Roman" pitchFamily="18" charset="0"/>
          </a:endParaRPr>
        </a:p>
      </dgm:t>
    </dgm:pt>
    <dgm:pt modelId="{D744536D-467E-4B01-AD4C-534ED713AFFF}" type="sibTrans" cxnId="{5F6C6260-025E-4DE1-AEED-4A635B634091}">
      <dgm:prSet/>
      <dgm:spPr/>
      <dgm:t>
        <a:bodyPr/>
        <a:lstStyle/>
        <a:p>
          <a:endParaRPr lang="en-US">
            <a:latin typeface="Times New Roman" pitchFamily="18" charset="0"/>
            <a:cs typeface="Times New Roman" pitchFamily="18" charset="0"/>
          </a:endParaRPr>
        </a:p>
      </dgm:t>
    </dgm:pt>
    <dgm:pt modelId="{A120864B-A968-4A37-B449-BB6CAFCA7909}">
      <dgm:prSet phldrT="[Text]"/>
      <dgm:spPr/>
      <dgm:t>
        <a:bodyPr/>
        <a:lstStyle/>
        <a:p>
          <a:r>
            <a:rPr lang="mn-MN" dirty="0" smtClean="0">
              <a:latin typeface="Times New Roman" pitchFamily="18" charset="0"/>
              <a:cs typeface="Times New Roman" pitchFamily="18" charset="0"/>
            </a:rPr>
            <a:t>68.3.6</a:t>
          </a:r>
          <a:endParaRPr lang="en-US" dirty="0">
            <a:latin typeface="Times New Roman" pitchFamily="18" charset="0"/>
            <a:cs typeface="Times New Roman" pitchFamily="18" charset="0"/>
          </a:endParaRPr>
        </a:p>
      </dgm:t>
    </dgm:pt>
    <dgm:pt modelId="{166ED7D3-2D04-408C-870B-CC61C3A285BE}" type="parTrans" cxnId="{2A09F04C-8C38-4A32-B2A9-92FC8B129C92}">
      <dgm:prSet/>
      <dgm:spPr/>
      <dgm:t>
        <a:bodyPr/>
        <a:lstStyle/>
        <a:p>
          <a:endParaRPr lang="en-US">
            <a:latin typeface="Times New Roman" pitchFamily="18" charset="0"/>
            <a:cs typeface="Times New Roman" pitchFamily="18" charset="0"/>
          </a:endParaRPr>
        </a:p>
      </dgm:t>
    </dgm:pt>
    <dgm:pt modelId="{E38EB500-5581-4E0A-9C3F-5FDE10EED736}" type="sibTrans" cxnId="{2A09F04C-8C38-4A32-B2A9-92FC8B129C92}">
      <dgm:prSet/>
      <dgm:spPr/>
      <dgm:t>
        <a:bodyPr/>
        <a:lstStyle/>
        <a:p>
          <a:endParaRPr lang="en-US">
            <a:latin typeface="Times New Roman" pitchFamily="18" charset="0"/>
            <a:cs typeface="Times New Roman" pitchFamily="18" charset="0"/>
          </a:endParaRPr>
        </a:p>
      </dgm:t>
    </dgm:pt>
    <dgm:pt modelId="{18C0EDB4-966C-4D35-87B6-39A735822037}">
      <dgm:prSet phldrT="[Text]"/>
      <dgm:spPr/>
      <dgm:t>
        <a:bodyPr/>
        <a:lstStyle/>
        <a:p>
          <a:r>
            <a:rPr lang="mn-MN" dirty="0" smtClean="0">
              <a:latin typeface="Times New Roman" pitchFamily="18" charset="0"/>
              <a:cs typeface="Times New Roman" pitchFamily="18" charset="0"/>
            </a:rPr>
            <a:t>68.3.5</a:t>
          </a:r>
          <a:endParaRPr lang="en-US" dirty="0">
            <a:latin typeface="Times New Roman" pitchFamily="18" charset="0"/>
            <a:cs typeface="Times New Roman" pitchFamily="18" charset="0"/>
          </a:endParaRPr>
        </a:p>
      </dgm:t>
    </dgm:pt>
    <dgm:pt modelId="{86B1B71C-01FC-4EB0-93C6-E468A226CA98}" type="parTrans" cxnId="{A2C03E53-F445-4B76-A616-D16EE6931FE9}">
      <dgm:prSet/>
      <dgm:spPr/>
      <dgm:t>
        <a:bodyPr/>
        <a:lstStyle/>
        <a:p>
          <a:endParaRPr lang="en-US">
            <a:latin typeface="Times New Roman" pitchFamily="18" charset="0"/>
            <a:cs typeface="Times New Roman" pitchFamily="18" charset="0"/>
          </a:endParaRPr>
        </a:p>
      </dgm:t>
    </dgm:pt>
    <dgm:pt modelId="{19B0B1A1-451F-4094-A46F-9DEFF9E7A410}" type="sibTrans" cxnId="{A2C03E53-F445-4B76-A616-D16EE6931FE9}">
      <dgm:prSet/>
      <dgm:spPr/>
      <dgm:t>
        <a:bodyPr/>
        <a:lstStyle/>
        <a:p>
          <a:endParaRPr lang="en-US">
            <a:latin typeface="Times New Roman" pitchFamily="18" charset="0"/>
            <a:cs typeface="Times New Roman" pitchFamily="18" charset="0"/>
          </a:endParaRPr>
        </a:p>
      </dgm:t>
    </dgm:pt>
    <dgm:pt modelId="{CFE5F151-E85D-4026-AE69-15A4CF872C97}">
      <dgm:prSet custT="1"/>
      <dgm:spPr/>
      <dgm:t>
        <a:bodyPr/>
        <a:lstStyle/>
        <a:p>
          <a:r>
            <a:rPr lang="mn-MN" sz="2400" dirty="0" smtClean="0">
              <a:latin typeface="Times New Roman" pitchFamily="18" charset="0"/>
              <a:cs typeface="Times New Roman" pitchFamily="18" charset="0"/>
            </a:rPr>
            <a:t>Нийтийн эзэмшлийн гудамж талбайд сонгуулийн сурталчилгааны зурагт самбар байрлуулах</a:t>
          </a:r>
          <a:endParaRPr lang="en-US" sz="2400" dirty="0">
            <a:latin typeface="Times New Roman" pitchFamily="18" charset="0"/>
            <a:cs typeface="Times New Roman" pitchFamily="18" charset="0"/>
          </a:endParaRPr>
        </a:p>
      </dgm:t>
    </dgm:pt>
    <dgm:pt modelId="{F72FB9B7-B5EC-4290-AC25-A4E828EA04C9}" type="parTrans" cxnId="{25E6E688-75DD-4161-B5E1-E848AC7D232D}">
      <dgm:prSet/>
      <dgm:spPr/>
      <dgm:t>
        <a:bodyPr/>
        <a:lstStyle/>
        <a:p>
          <a:endParaRPr lang="en-US">
            <a:latin typeface="Times New Roman" pitchFamily="18" charset="0"/>
            <a:cs typeface="Times New Roman" pitchFamily="18" charset="0"/>
          </a:endParaRPr>
        </a:p>
      </dgm:t>
    </dgm:pt>
    <dgm:pt modelId="{EB845B28-C8B7-483D-B464-AE4CA555A04A}" type="sibTrans" cxnId="{25E6E688-75DD-4161-B5E1-E848AC7D232D}">
      <dgm:prSet/>
      <dgm:spPr/>
      <dgm:t>
        <a:bodyPr/>
        <a:lstStyle/>
        <a:p>
          <a:endParaRPr lang="en-US">
            <a:latin typeface="Times New Roman" pitchFamily="18" charset="0"/>
            <a:cs typeface="Times New Roman" pitchFamily="18" charset="0"/>
          </a:endParaRPr>
        </a:p>
      </dgm:t>
    </dgm:pt>
    <dgm:pt modelId="{7FE02442-D79D-4F59-9D1F-2FAF63349098}">
      <dgm:prSet custT="1"/>
      <dgm:spPr/>
      <dgm:t>
        <a:bodyPr/>
        <a:lstStyle/>
        <a:p>
          <a:r>
            <a:rPr lang="mn-MN" sz="2400" dirty="0" smtClean="0">
              <a:latin typeface="Times New Roman" pitchFamily="18" charset="0"/>
              <a:cs typeface="Times New Roman" pitchFamily="18" charset="0"/>
            </a:rPr>
            <a:t>Сонгогчидтой уулзалт, хурал цуглаан хийх</a:t>
          </a:r>
          <a:endParaRPr lang="en-US" sz="2400" dirty="0">
            <a:latin typeface="Times New Roman" pitchFamily="18" charset="0"/>
            <a:cs typeface="Times New Roman" pitchFamily="18" charset="0"/>
          </a:endParaRPr>
        </a:p>
      </dgm:t>
    </dgm:pt>
    <dgm:pt modelId="{439129C5-9D8F-4DCC-AD6C-1B17BBEA1E9E}" type="parTrans" cxnId="{A8A00BDD-EC0D-46D4-9FDC-4A330F8AF3E0}">
      <dgm:prSet/>
      <dgm:spPr/>
      <dgm:t>
        <a:bodyPr/>
        <a:lstStyle/>
        <a:p>
          <a:endParaRPr lang="en-US">
            <a:latin typeface="Times New Roman" pitchFamily="18" charset="0"/>
            <a:cs typeface="Times New Roman" pitchFamily="18" charset="0"/>
          </a:endParaRPr>
        </a:p>
      </dgm:t>
    </dgm:pt>
    <dgm:pt modelId="{69E99523-A48C-4250-A656-8AE92A2062AC}" type="sibTrans" cxnId="{A8A00BDD-EC0D-46D4-9FDC-4A330F8AF3E0}">
      <dgm:prSet/>
      <dgm:spPr/>
      <dgm:t>
        <a:bodyPr/>
        <a:lstStyle/>
        <a:p>
          <a:endParaRPr lang="en-US">
            <a:latin typeface="Times New Roman" pitchFamily="18" charset="0"/>
            <a:cs typeface="Times New Roman" pitchFamily="18" charset="0"/>
          </a:endParaRPr>
        </a:p>
      </dgm:t>
    </dgm:pt>
    <dgm:pt modelId="{DE59C2B1-3B0D-4D2F-917A-290F94634FEB}">
      <dgm:prSet custT="1"/>
      <dgm:spPr/>
      <dgm:t>
        <a:bodyPr/>
        <a:lstStyle/>
        <a:p>
          <a:r>
            <a:rPr lang="mn-MN" sz="2400" dirty="0" smtClean="0">
              <a:latin typeface="Times New Roman" pitchFamily="18" charset="0"/>
              <a:cs typeface="Times New Roman" pitchFamily="18" charset="0"/>
            </a:rPr>
            <a:t>Ухуулах байр ажиллуулах</a:t>
          </a:r>
          <a:endParaRPr lang="en-US" sz="2400" dirty="0">
            <a:latin typeface="Times New Roman" pitchFamily="18" charset="0"/>
            <a:cs typeface="Times New Roman" pitchFamily="18" charset="0"/>
          </a:endParaRPr>
        </a:p>
      </dgm:t>
    </dgm:pt>
    <dgm:pt modelId="{4713E9ED-0DB0-42B6-AEAD-AA063E0B094E}" type="parTrans" cxnId="{876327AE-2758-4CA0-AE8E-5DB46A6029AD}">
      <dgm:prSet/>
      <dgm:spPr/>
      <dgm:t>
        <a:bodyPr/>
        <a:lstStyle/>
        <a:p>
          <a:endParaRPr lang="en-US">
            <a:latin typeface="Times New Roman" pitchFamily="18" charset="0"/>
            <a:cs typeface="Times New Roman" pitchFamily="18" charset="0"/>
          </a:endParaRPr>
        </a:p>
      </dgm:t>
    </dgm:pt>
    <dgm:pt modelId="{AC683E39-006A-4B53-B6F7-A8E8E561B4CC}" type="sibTrans" cxnId="{876327AE-2758-4CA0-AE8E-5DB46A6029AD}">
      <dgm:prSet/>
      <dgm:spPr/>
      <dgm:t>
        <a:bodyPr/>
        <a:lstStyle/>
        <a:p>
          <a:endParaRPr lang="en-US">
            <a:latin typeface="Times New Roman" pitchFamily="18" charset="0"/>
            <a:cs typeface="Times New Roman" pitchFamily="18" charset="0"/>
          </a:endParaRPr>
        </a:p>
      </dgm:t>
    </dgm:pt>
    <dgm:pt modelId="{A568263D-2BA3-46A1-849E-DD5ACFF1F141}">
      <dgm:prSet custT="1"/>
      <dgm:spPr/>
      <dgm:t>
        <a:bodyPr/>
        <a:lstStyle/>
        <a:p>
          <a:r>
            <a:rPr lang="mn-MN" sz="2400" dirty="0" smtClean="0">
              <a:latin typeface="Times New Roman" pitchFamily="18" charset="0"/>
              <a:cs typeface="Times New Roman" pitchFamily="18" charset="0"/>
            </a:rPr>
            <a:t>Радио, телевизийн нэвтрүүлэг ашиглах</a:t>
          </a:r>
          <a:endParaRPr lang="en-US" sz="2400" dirty="0">
            <a:latin typeface="Times New Roman" pitchFamily="18" charset="0"/>
            <a:cs typeface="Times New Roman" pitchFamily="18" charset="0"/>
          </a:endParaRPr>
        </a:p>
      </dgm:t>
    </dgm:pt>
    <dgm:pt modelId="{5C925203-30AE-4984-AF7B-AC6983BB8B69}" type="parTrans" cxnId="{4BEA8DC1-1DB1-442C-BB8E-C9A88864B37F}">
      <dgm:prSet/>
      <dgm:spPr/>
      <dgm:t>
        <a:bodyPr/>
        <a:lstStyle/>
        <a:p>
          <a:endParaRPr lang="en-US">
            <a:latin typeface="Times New Roman" pitchFamily="18" charset="0"/>
            <a:cs typeface="Times New Roman" pitchFamily="18" charset="0"/>
          </a:endParaRPr>
        </a:p>
      </dgm:t>
    </dgm:pt>
    <dgm:pt modelId="{00DF4C1C-5D91-45B7-8786-FAEE6E0C6CC6}" type="sibTrans" cxnId="{4BEA8DC1-1DB1-442C-BB8E-C9A88864B37F}">
      <dgm:prSet/>
      <dgm:spPr/>
      <dgm:t>
        <a:bodyPr/>
        <a:lstStyle/>
        <a:p>
          <a:endParaRPr lang="en-US">
            <a:latin typeface="Times New Roman" pitchFamily="18" charset="0"/>
            <a:cs typeface="Times New Roman" pitchFamily="18" charset="0"/>
          </a:endParaRPr>
        </a:p>
      </dgm:t>
    </dgm:pt>
    <dgm:pt modelId="{DACB6D7C-89A3-4AB8-818F-DA1D8426EE78}">
      <dgm:prSet phldrT="[Text]"/>
      <dgm:spPr/>
      <dgm:t>
        <a:bodyPr/>
        <a:lstStyle/>
        <a:p>
          <a:r>
            <a:rPr lang="mn-MN" dirty="0" smtClean="0">
              <a:latin typeface="Times New Roman" pitchFamily="18" charset="0"/>
              <a:cs typeface="Times New Roman" pitchFamily="18" charset="0"/>
            </a:rPr>
            <a:t>69</a:t>
          </a:r>
          <a:endParaRPr lang="en-US" dirty="0">
            <a:latin typeface="Times New Roman" pitchFamily="18" charset="0"/>
            <a:cs typeface="Times New Roman" pitchFamily="18" charset="0"/>
          </a:endParaRPr>
        </a:p>
      </dgm:t>
    </dgm:pt>
    <dgm:pt modelId="{D25D4B40-6E6F-47A7-A8AD-73A7D134344E}" type="parTrans" cxnId="{4177C451-1DB3-49DF-A203-866598709EAA}">
      <dgm:prSet/>
      <dgm:spPr/>
      <dgm:t>
        <a:bodyPr/>
        <a:lstStyle/>
        <a:p>
          <a:endParaRPr lang="en-US">
            <a:latin typeface="Times New Roman" pitchFamily="18" charset="0"/>
            <a:cs typeface="Times New Roman" pitchFamily="18" charset="0"/>
          </a:endParaRPr>
        </a:p>
      </dgm:t>
    </dgm:pt>
    <dgm:pt modelId="{F69DF097-AC5A-40BE-8550-B1CA7AD02447}" type="sibTrans" cxnId="{4177C451-1DB3-49DF-A203-866598709EAA}">
      <dgm:prSet/>
      <dgm:spPr/>
      <dgm:t>
        <a:bodyPr/>
        <a:lstStyle/>
        <a:p>
          <a:endParaRPr lang="en-US">
            <a:latin typeface="Times New Roman" pitchFamily="18" charset="0"/>
            <a:cs typeface="Times New Roman" pitchFamily="18" charset="0"/>
          </a:endParaRPr>
        </a:p>
      </dgm:t>
    </dgm:pt>
    <dgm:pt modelId="{117C70BB-89C8-46C5-9D76-DE48CB193CD4}">
      <dgm:prSet custT="1"/>
      <dgm:spPr/>
      <dgm:t>
        <a:bodyPr/>
        <a:lstStyle/>
        <a:p>
          <a:r>
            <a:rPr lang="mn-MN" sz="2400" dirty="0" smtClean="0">
              <a:latin typeface="Times New Roman" pitchFamily="18" charset="0"/>
              <a:cs typeface="Times New Roman" pitchFamily="18" charset="0"/>
            </a:rPr>
            <a:t>Цахим хуудас ашиглах</a:t>
          </a:r>
          <a:endParaRPr lang="en-US" sz="2400" dirty="0">
            <a:latin typeface="Times New Roman" pitchFamily="18" charset="0"/>
            <a:cs typeface="Times New Roman" pitchFamily="18" charset="0"/>
          </a:endParaRPr>
        </a:p>
      </dgm:t>
    </dgm:pt>
    <dgm:pt modelId="{C6F3B515-61E3-4626-BE69-1348A1DF9F3E}" type="parTrans" cxnId="{76987E28-5B39-4A72-A3B4-C83C6055CAFF}">
      <dgm:prSet/>
      <dgm:spPr/>
      <dgm:t>
        <a:bodyPr/>
        <a:lstStyle/>
        <a:p>
          <a:endParaRPr lang="en-US">
            <a:latin typeface="Times New Roman" pitchFamily="18" charset="0"/>
            <a:cs typeface="Times New Roman" pitchFamily="18" charset="0"/>
          </a:endParaRPr>
        </a:p>
      </dgm:t>
    </dgm:pt>
    <dgm:pt modelId="{C543E8A3-ABE4-4694-8D28-A8A8A5A1D69E}" type="sibTrans" cxnId="{76987E28-5B39-4A72-A3B4-C83C6055CAFF}">
      <dgm:prSet/>
      <dgm:spPr/>
      <dgm:t>
        <a:bodyPr/>
        <a:lstStyle/>
        <a:p>
          <a:endParaRPr lang="en-US">
            <a:latin typeface="Times New Roman" pitchFamily="18" charset="0"/>
            <a:cs typeface="Times New Roman" pitchFamily="18" charset="0"/>
          </a:endParaRPr>
        </a:p>
      </dgm:t>
    </dgm:pt>
    <dgm:pt modelId="{A1AAF736-89B5-46CD-9655-AFF96B7C2F7D}" type="pres">
      <dgm:prSet presAssocID="{7E75331B-FDC9-4C12-93A9-6D4A82834CBC}" presName="linearFlow" presStyleCnt="0">
        <dgm:presLayoutVars>
          <dgm:dir/>
          <dgm:animLvl val="lvl"/>
          <dgm:resizeHandles val="exact"/>
        </dgm:presLayoutVars>
      </dgm:prSet>
      <dgm:spPr/>
      <dgm:t>
        <a:bodyPr/>
        <a:lstStyle/>
        <a:p>
          <a:endParaRPr lang="en-US"/>
        </a:p>
      </dgm:t>
    </dgm:pt>
    <dgm:pt modelId="{06470E3D-47F4-4AD0-86C4-EF5560026047}" type="pres">
      <dgm:prSet presAssocID="{9EA1F037-7197-4AB9-A794-7DB079DDDA42}" presName="composite" presStyleCnt="0"/>
      <dgm:spPr/>
    </dgm:pt>
    <dgm:pt modelId="{B0AD18D0-1E9B-42CA-9C43-BA2BAEEB4BEA}" type="pres">
      <dgm:prSet presAssocID="{9EA1F037-7197-4AB9-A794-7DB079DDDA42}" presName="parentText" presStyleLbl="alignNode1" presStyleIdx="0" presStyleCnt="8">
        <dgm:presLayoutVars>
          <dgm:chMax val="1"/>
          <dgm:bulletEnabled val="1"/>
        </dgm:presLayoutVars>
      </dgm:prSet>
      <dgm:spPr/>
      <dgm:t>
        <a:bodyPr/>
        <a:lstStyle/>
        <a:p>
          <a:endParaRPr lang="en-US"/>
        </a:p>
      </dgm:t>
    </dgm:pt>
    <dgm:pt modelId="{D1E745C0-7A17-40E3-992C-7B668D16077B}" type="pres">
      <dgm:prSet presAssocID="{9EA1F037-7197-4AB9-A794-7DB079DDDA42}" presName="descendantText" presStyleLbl="alignAcc1" presStyleIdx="0" presStyleCnt="8">
        <dgm:presLayoutVars>
          <dgm:bulletEnabled val="1"/>
        </dgm:presLayoutVars>
      </dgm:prSet>
      <dgm:spPr/>
      <dgm:t>
        <a:bodyPr/>
        <a:lstStyle/>
        <a:p>
          <a:endParaRPr lang="en-US"/>
        </a:p>
      </dgm:t>
    </dgm:pt>
    <dgm:pt modelId="{6FE2775F-B2F2-4297-BA36-6EE1E8BC074E}" type="pres">
      <dgm:prSet presAssocID="{DA6F1CE4-E5CD-4F80-9D14-374FD2DD79B0}" presName="sp" presStyleCnt="0"/>
      <dgm:spPr/>
    </dgm:pt>
    <dgm:pt modelId="{AADD1807-F6FE-431C-896F-A0C0674EC7C5}" type="pres">
      <dgm:prSet presAssocID="{8BB31A3D-78DB-4630-BBB7-2CB199438978}" presName="composite" presStyleCnt="0"/>
      <dgm:spPr/>
    </dgm:pt>
    <dgm:pt modelId="{C22AE528-AC66-477B-A8B9-89CDBCB1BC6A}" type="pres">
      <dgm:prSet presAssocID="{8BB31A3D-78DB-4630-BBB7-2CB199438978}" presName="parentText" presStyleLbl="alignNode1" presStyleIdx="1" presStyleCnt="8">
        <dgm:presLayoutVars>
          <dgm:chMax val="1"/>
          <dgm:bulletEnabled val="1"/>
        </dgm:presLayoutVars>
      </dgm:prSet>
      <dgm:spPr/>
      <dgm:t>
        <a:bodyPr/>
        <a:lstStyle/>
        <a:p>
          <a:endParaRPr lang="en-US"/>
        </a:p>
      </dgm:t>
    </dgm:pt>
    <dgm:pt modelId="{60640AAE-2238-4E76-ADC8-96508A37A7F3}" type="pres">
      <dgm:prSet presAssocID="{8BB31A3D-78DB-4630-BBB7-2CB199438978}" presName="descendantText" presStyleLbl="alignAcc1" presStyleIdx="1" presStyleCnt="8" custScaleY="137549" custLinFactNeighborY="-5659">
        <dgm:presLayoutVars>
          <dgm:bulletEnabled val="1"/>
        </dgm:presLayoutVars>
      </dgm:prSet>
      <dgm:spPr/>
      <dgm:t>
        <a:bodyPr/>
        <a:lstStyle/>
        <a:p>
          <a:endParaRPr lang="en-US"/>
        </a:p>
      </dgm:t>
    </dgm:pt>
    <dgm:pt modelId="{1DBCF209-A703-4459-946E-C5C4B1292253}" type="pres">
      <dgm:prSet presAssocID="{FAFE8358-6B39-4BDD-AC02-53381184F8D5}" presName="sp" presStyleCnt="0"/>
      <dgm:spPr/>
    </dgm:pt>
    <dgm:pt modelId="{89A9AD26-1656-4092-B0CA-A345CA2852F0}" type="pres">
      <dgm:prSet presAssocID="{EFF0F1C2-9AB4-4A75-B47C-E50360A05D2D}" presName="composite" presStyleCnt="0"/>
      <dgm:spPr/>
    </dgm:pt>
    <dgm:pt modelId="{79E97F00-8BED-4772-9AA1-3DF5C39306DF}" type="pres">
      <dgm:prSet presAssocID="{EFF0F1C2-9AB4-4A75-B47C-E50360A05D2D}" presName="parentText" presStyleLbl="alignNode1" presStyleIdx="2" presStyleCnt="8">
        <dgm:presLayoutVars>
          <dgm:chMax val="1"/>
          <dgm:bulletEnabled val="1"/>
        </dgm:presLayoutVars>
      </dgm:prSet>
      <dgm:spPr/>
      <dgm:t>
        <a:bodyPr/>
        <a:lstStyle/>
        <a:p>
          <a:endParaRPr lang="en-US"/>
        </a:p>
      </dgm:t>
    </dgm:pt>
    <dgm:pt modelId="{76B79797-B11C-4B55-B803-FAE9018719F8}" type="pres">
      <dgm:prSet presAssocID="{EFF0F1C2-9AB4-4A75-B47C-E50360A05D2D}" presName="descendantText" presStyleLbl="alignAcc1" presStyleIdx="2" presStyleCnt="8" custLinFactNeighborX="-403" custLinFactNeighborY="-6951">
        <dgm:presLayoutVars>
          <dgm:bulletEnabled val="1"/>
        </dgm:presLayoutVars>
      </dgm:prSet>
      <dgm:spPr/>
      <dgm:t>
        <a:bodyPr/>
        <a:lstStyle/>
        <a:p>
          <a:endParaRPr lang="en-US"/>
        </a:p>
      </dgm:t>
    </dgm:pt>
    <dgm:pt modelId="{D18B09C3-59DD-4521-A067-5B410A5A7DE6}" type="pres">
      <dgm:prSet presAssocID="{FB906987-1C01-4769-B7C4-E85B8CE0F9E4}" presName="sp" presStyleCnt="0"/>
      <dgm:spPr/>
    </dgm:pt>
    <dgm:pt modelId="{A238DE91-0D7B-4D55-9D07-AA398EF741FA}" type="pres">
      <dgm:prSet presAssocID="{6A88E5EE-BC5E-4FC3-9C4F-F5AB2F8ED381}" presName="composite" presStyleCnt="0"/>
      <dgm:spPr/>
    </dgm:pt>
    <dgm:pt modelId="{959A57BF-052E-482C-A131-5B7B8C6DD5DE}" type="pres">
      <dgm:prSet presAssocID="{6A88E5EE-BC5E-4FC3-9C4F-F5AB2F8ED381}" presName="parentText" presStyleLbl="alignNode1" presStyleIdx="3" presStyleCnt="8">
        <dgm:presLayoutVars>
          <dgm:chMax val="1"/>
          <dgm:bulletEnabled val="1"/>
        </dgm:presLayoutVars>
      </dgm:prSet>
      <dgm:spPr/>
      <dgm:t>
        <a:bodyPr/>
        <a:lstStyle/>
        <a:p>
          <a:endParaRPr lang="en-US"/>
        </a:p>
      </dgm:t>
    </dgm:pt>
    <dgm:pt modelId="{5168E461-8B82-44B1-B270-B491FF041D37}" type="pres">
      <dgm:prSet presAssocID="{6A88E5EE-BC5E-4FC3-9C4F-F5AB2F8ED381}" presName="descendantText" presStyleLbl="alignAcc1" presStyleIdx="3" presStyleCnt="8">
        <dgm:presLayoutVars>
          <dgm:bulletEnabled val="1"/>
        </dgm:presLayoutVars>
      </dgm:prSet>
      <dgm:spPr/>
      <dgm:t>
        <a:bodyPr/>
        <a:lstStyle/>
        <a:p>
          <a:endParaRPr lang="en-US"/>
        </a:p>
      </dgm:t>
    </dgm:pt>
    <dgm:pt modelId="{B658C962-ED37-46B1-B086-22C88870A1BF}" type="pres">
      <dgm:prSet presAssocID="{82B9316C-ED5A-4BEB-9734-7F6EF0F6A7B4}" presName="sp" presStyleCnt="0"/>
      <dgm:spPr/>
    </dgm:pt>
    <dgm:pt modelId="{34DDF669-BC80-4227-8955-28B9A42F06A5}" type="pres">
      <dgm:prSet presAssocID="{18C0EDB4-966C-4D35-87B6-39A735822037}" presName="composite" presStyleCnt="0"/>
      <dgm:spPr/>
    </dgm:pt>
    <dgm:pt modelId="{D2E8C18E-6841-47F6-993E-1D882CE5E9A3}" type="pres">
      <dgm:prSet presAssocID="{18C0EDB4-966C-4D35-87B6-39A735822037}" presName="parentText" presStyleLbl="alignNode1" presStyleIdx="4" presStyleCnt="8">
        <dgm:presLayoutVars>
          <dgm:chMax val="1"/>
          <dgm:bulletEnabled val="1"/>
        </dgm:presLayoutVars>
      </dgm:prSet>
      <dgm:spPr/>
      <dgm:t>
        <a:bodyPr/>
        <a:lstStyle/>
        <a:p>
          <a:endParaRPr lang="en-US"/>
        </a:p>
      </dgm:t>
    </dgm:pt>
    <dgm:pt modelId="{344AA3C9-4A8D-4F14-B7EF-49D0AC3A1FB7}" type="pres">
      <dgm:prSet presAssocID="{18C0EDB4-966C-4D35-87B6-39A735822037}" presName="descendantText" presStyleLbl="alignAcc1" presStyleIdx="4" presStyleCnt="8">
        <dgm:presLayoutVars>
          <dgm:bulletEnabled val="1"/>
        </dgm:presLayoutVars>
      </dgm:prSet>
      <dgm:spPr/>
      <dgm:t>
        <a:bodyPr/>
        <a:lstStyle/>
        <a:p>
          <a:endParaRPr lang="en-US"/>
        </a:p>
      </dgm:t>
    </dgm:pt>
    <dgm:pt modelId="{1CD8CCF1-2834-40D6-92E9-69B8C2C3D673}" type="pres">
      <dgm:prSet presAssocID="{19B0B1A1-451F-4094-A46F-9DEFF9E7A410}" presName="sp" presStyleCnt="0"/>
      <dgm:spPr/>
    </dgm:pt>
    <dgm:pt modelId="{4FE1D480-CE05-4593-AE67-9C2B99F79CBF}" type="pres">
      <dgm:prSet presAssocID="{A120864B-A968-4A37-B449-BB6CAFCA7909}" presName="composite" presStyleCnt="0"/>
      <dgm:spPr/>
    </dgm:pt>
    <dgm:pt modelId="{B2FB290E-A7CE-4DC5-983D-C91EA8C6E9EC}" type="pres">
      <dgm:prSet presAssocID="{A120864B-A968-4A37-B449-BB6CAFCA7909}" presName="parentText" presStyleLbl="alignNode1" presStyleIdx="5" presStyleCnt="8">
        <dgm:presLayoutVars>
          <dgm:chMax val="1"/>
          <dgm:bulletEnabled val="1"/>
        </dgm:presLayoutVars>
      </dgm:prSet>
      <dgm:spPr/>
      <dgm:t>
        <a:bodyPr/>
        <a:lstStyle/>
        <a:p>
          <a:endParaRPr lang="en-US"/>
        </a:p>
      </dgm:t>
    </dgm:pt>
    <dgm:pt modelId="{A8DCC3B6-D029-49F0-856B-0E69649EB575}" type="pres">
      <dgm:prSet presAssocID="{A120864B-A968-4A37-B449-BB6CAFCA7909}" presName="descendantText" presStyleLbl="alignAcc1" presStyleIdx="5" presStyleCnt="8">
        <dgm:presLayoutVars>
          <dgm:bulletEnabled val="1"/>
        </dgm:presLayoutVars>
      </dgm:prSet>
      <dgm:spPr/>
      <dgm:t>
        <a:bodyPr/>
        <a:lstStyle/>
        <a:p>
          <a:endParaRPr lang="en-US"/>
        </a:p>
      </dgm:t>
    </dgm:pt>
    <dgm:pt modelId="{70F8F2B6-DD9B-4F61-A55A-A47EA9D05924}" type="pres">
      <dgm:prSet presAssocID="{E38EB500-5581-4E0A-9C3F-5FDE10EED736}" presName="sp" presStyleCnt="0"/>
      <dgm:spPr/>
    </dgm:pt>
    <dgm:pt modelId="{06A7FD82-0111-4AE7-A4BD-544EAFD5AE8F}" type="pres">
      <dgm:prSet presAssocID="{112A5F1B-5C0E-46F6-A127-1054F47D5BB0}" presName="composite" presStyleCnt="0"/>
      <dgm:spPr/>
    </dgm:pt>
    <dgm:pt modelId="{B56FFBD6-F834-4627-99B0-89CFBB4A76ED}" type="pres">
      <dgm:prSet presAssocID="{112A5F1B-5C0E-46F6-A127-1054F47D5BB0}" presName="parentText" presStyleLbl="alignNode1" presStyleIdx="6" presStyleCnt="8">
        <dgm:presLayoutVars>
          <dgm:chMax val="1"/>
          <dgm:bulletEnabled val="1"/>
        </dgm:presLayoutVars>
      </dgm:prSet>
      <dgm:spPr/>
      <dgm:t>
        <a:bodyPr/>
        <a:lstStyle/>
        <a:p>
          <a:endParaRPr lang="en-US"/>
        </a:p>
      </dgm:t>
    </dgm:pt>
    <dgm:pt modelId="{B5495AED-80D6-4D2D-9E0B-CF65FFCAB49A}" type="pres">
      <dgm:prSet presAssocID="{112A5F1B-5C0E-46F6-A127-1054F47D5BB0}" presName="descendantText" presStyleLbl="alignAcc1" presStyleIdx="6" presStyleCnt="8">
        <dgm:presLayoutVars>
          <dgm:bulletEnabled val="1"/>
        </dgm:presLayoutVars>
      </dgm:prSet>
      <dgm:spPr/>
      <dgm:t>
        <a:bodyPr/>
        <a:lstStyle/>
        <a:p>
          <a:endParaRPr lang="en-US"/>
        </a:p>
      </dgm:t>
    </dgm:pt>
    <dgm:pt modelId="{5528F0C8-CEDC-47CD-8ECA-BEFC667793A6}" type="pres">
      <dgm:prSet presAssocID="{D744536D-467E-4B01-AD4C-534ED713AFFF}" presName="sp" presStyleCnt="0"/>
      <dgm:spPr/>
    </dgm:pt>
    <dgm:pt modelId="{120EAC10-FAA0-4FB9-B8EE-A73DB635C8EE}" type="pres">
      <dgm:prSet presAssocID="{DACB6D7C-89A3-4AB8-818F-DA1D8426EE78}" presName="composite" presStyleCnt="0"/>
      <dgm:spPr/>
    </dgm:pt>
    <dgm:pt modelId="{A5035081-D307-444E-8F5A-A965B9569A76}" type="pres">
      <dgm:prSet presAssocID="{DACB6D7C-89A3-4AB8-818F-DA1D8426EE78}" presName="parentText" presStyleLbl="alignNode1" presStyleIdx="7" presStyleCnt="8">
        <dgm:presLayoutVars>
          <dgm:chMax val="1"/>
          <dgm:bulletEnabled val="1"/>
        </dgm:presLayoutVars>
      </dgm:prSet>
      <dgm:spPr/>
      <dgm:t>
        <a:bodyPr/>
        <a:lstStyle/>
        <a:p>
          <a:endParaRPr lang="en-US"/>
        </a:p>
      </dgm:t>
    </dgm:pt>
    <dgm:pt modelId="{ACB4DD3D-A797-4A61-994C-529C24BC4822}" type="pres">
      <dgm:prSet presAssocID="{DACB6D7C-89A3-4AB8-818F-DA1D8426EE78}" presName="descendantText" presStyleLbl="alignAcc1" presStyleIdx="7" presStyleCnt="8">
        <dgm:presLayoutVars>
          <dgm:bulletEnabled val="1"/>
        </dgm:presLayoutVars>
      </dgm:prSet>
      <dgm:spPr/>
      <dgm:t>
        <a:bodyPr/>
        <a:lstStyle/>
        <a:p>
          <a:endParaRPr lang="en-US"/>
        </a:p>
      </dgm:t>
    </dgm:pt>
  </dgm:ptLst>
  <dgm:cxnLst>
    <dgm:cxn modelId="{4BEA8DC1-1DB1-442C-BB8E-C9A88864B37F}" srcId="{A120864B-A968-4A37-B449-BB6CAFCA7909}" destId="{A568263D-2BA3-46A1-849E-DD5ACFF1F141}" srcOrd="0" destOrd="0" parTransId="{5C925203-30AE-4984-AF7B-AC6983BB8B69}" sibTransId="{00DF4C1C-5D91-45B7-8786-FAEE6E0C6CC6}"/>
    <dgm:cxn modelId="{B069E92F-DCAF-4ADC-B266-E7619782AA80}" srcId="{7E75331B-FDC9-4C12-93A9-6D4A82834CBC}" destId="{6A88E5EE-BC5E-4FC3-9C4F-F5AB2F8ED381}" srcOrd="3" destOrd="0" parTransId="{4839C833-C215-4167-935E-7FC65EBA09B0}" sibTransId="{82B9316C-ED5A-4BEB-9734-7F6EF0F6A7B4}"/>
    <dgm:cxn modelId="{078C25C1-05F5-470F-BE03-7827AC81C6A7}" type="presOf" srcId="{9EA1F037-7197-4AB9-A794-7DB079DDDA42}" destId="{B0AD18D0-1E9B-42CA-9C43-BA2BAEEB4BEA}" srcOrd="0" destOrd="0" presId="urn:microsoft.com/office/officeart/2005/8/layout/chevron2"/>
    <dgm:cxn modelId="{4177C451-1DB3-49DF-A203-866598709EAA}" srcId="{7E75331B-FDC9-4C12-93A9-6D4A82834CBC}" destId="{DACB6D7C-89A3-4AB8-818F-DA1D8426EE78}" srcOrd="7" destOrd="0" parTransId="{D25D4B40-6E6F-47A7-A8AD-73A7D134344E}" sibTransId="{F69DF097-AC5A-40BE-8550-B1CA7AD02447}"/>
    <dgm:cxn modelId="{B77DF2F3-1AA2-4063-8B18-D3B59D486CE2}" type="presOf" srcId="{04A2635D-C8B9-4E25-AD4B-E154561DB1EA}" destId="{D1E745C0-7A17-40E3-992C-7B668D16077B}" srcOrd="0" destOrd="0" presId="urn:microsoft.com/office/officeart/2005/8/layout/chevron2"/>
    <dgm:cxn modelId="{EFC28C9E-0A52-4DFC-A9D7-1683488D9775}" srcId="{7E75331B-FDC9-4C12-93A9-6D4A82834CBC}" destId="{EFF0F1C2-9AB4-4A75-B47C-E50360A05D2D}" srcOrd="2" destOrd="0" parTransId="{AC06C22D-2FDC-41AD-8274-78D4CA02E206}" sibTransId="{FB906987-1C01-4769-B7C4-E85B8CE0F9E4}"/>
    <dgm:cxn modelId="{69B964A4-D868-40FE-82E6-B453ED786DEC}" type="presOf" srcId="{6A88E5EE-BC5E-4FC3-9C4F-F5AB2F8ED381}" destId="{959A57BF-052E-482C-A131-5B7B8C6DD5DE}" srcOrd="0" destOrd="0" presId="urn:microsoft.com/office/officeart/2005/8/layout/chevron2"/>
    <dgm:cxn modelId="{62C9819B-D102-4FFE-A89D-B864076810CD}" srcId="{DACB6D7C-89A3-4AB8-818F-DA1D8426EE78}" destId="{50EC6B57-F8DF-4D28-9557-26F0C8B23A24}" srcOrd="0" destOrd="0" parTransId="{DAFCAA8C-3F69-4380-A8E8-C18F6564C78C}" sibTransId="{784718FB-13CE-4788-98C7-CA3945913778}"/>
    <dgm:cxn modelId="{DFBB4FC6-2F69-4569-BE28-6F52E2AFF0AD}" type="presOf" srcId="{18C0EDB4-966C-4D35-87B6-39A735822037}" destId="{D2E8C18E-6841-47F6-993E-1D882CE5E9A3}" srcOrd="0" destOrd="0" presId="urn:microsoft.com/office/officeart/2005/8/layout/chevron2"/>
    <dgm:cxn modelId="{A2C03E53-F445-4B76-A616-D16EE6931FE9}" srcId="{7E75331B-FDC9-4C12-93A9-6D4A82834CBC}" destId="{18C0EDB4-966C-4D35-87B6-39A735822037}" srcOrd="4" destOrd="0" parTransId="{86B1B71C-01FC-4EB0-93C6-E468A226CA98}" sibTransId="{19B0B1A1-451F-4094-A46F-9DEFF9E7A410}"/>
    <dgm:cxn modelId="{66EDD47F-99F6-4A8B-B1B4-E061278B3672}" type="presOf" srcId="{CFE5F151-E85D-4026-AE69-15A4CF872C97}" destId="{60640AAE-2238-4E76-ADC8-96508A37A7F3}" srcOrd="0" destOrd="0" presId="urn:microsoft.com/office/officeart/2005/8/layout/chevron2"/>
    <dgm:cxn modelId="{430D5388-2055-41C2-A0CB-89F38CE67432}" type="presOf" srcId="{DE59C2B1-3B0D-4D2F-917A-290F94634FEB}" destId="{344AA3C9-4A8D-4F14-B7EF-49D0AC3A1FB7}" srcOrd="0" destOrd="0" presId="urn:microsoft.com/office/officeart/2005/8/layout/chevron2"/>
    <dgm:cxn modelId="{97849EC4-EB60-42DF-95EC-B1065ECB270A}" srcId="{7E75331B-FDC9-4C12-93A9-6D4A82834CBC}" destId="{9EA1F037-7197-4AB9-A794-7DB079DDDA42}" srcOrd="0" destOrd="0" parTransId="{4C4AF541-4397-424D-932D-ED26B70C446A}" sibTransId="{DA6F1CE4-E5CD-4F80-9D14-374FD2DD79B0}"/>
    <dgm:cxn modelId="{F05A5663-4C91-478D-93F4-97DCE9C81F05}" srcId="{EFF0F1C2-9AB4-4A75-B47C-E50360A05D2D}" destId="{3A6A44FA-6A2E-4F00-984A-5EAD6CE28AA7}" srcOrd="0" destOrd="0" parTransId="{5B8E5DEF-BF1D-4B11-ABE4-4A3CBF2A2057}" sibTransId="{7837533A-999D-438E-ADDA-D71FEE049749}"/>
    <dgm:cxn modelId="{0EDC87A5-134B-4098-937E-1EC926DC5FA0}" type="presOf" srcId="{EFF0F1C2-9AB4-4A75-B47C-E50360A05D2D}" destId="{79E97F00-8BED-4772-9AA1-3DF5C39306DF}" srcOrd="0" destOrd="0" presId="urn:microsoft.com/office/officeart/2005/8/layout/chevron2"/>
    <dgm:cxn modelId="{5F6C6260-025E-4DE1-AEED-4A635B634091}" srcId="{7E75331B-FDC9-4C12-93A9-6D4A82834CBC}" destId="{112A5F1B-5C0E-46F6-A127-1054F47D5BB0}" srcOrd="6" destOrd="0" parTransId="{49591B69-4593-4731-AD70-FD7BBDF82390}" sibTransId="{D744536D-467E-4B01-AD4C-534ED713AFFF}"/>
    <dgm:cxn modelId="{82B69A81-F3ED-4999-B38B-FC62D4CBC6ED}" type="presOf" srcId="{7E75331B-FDC9-4C12-93A9-6D4A82834CBC}" destId="{A1AAF736-89B5-46CD-9655-AFF96B7C2F7D}" srcOrd="0" destOrd="0" presId="urn:microsoft.com/office/officeart/2005/8/layout/chevron2"/>
    <dgm:cxn modelId="{876327AE-2758-4CA0-AE8E-5DB46A6029AD}" srcId="{18C0EDB4-966C-4D35-87B6-39A735822037}" destId="{DE59C2B1-3B0D-4D2F-917A-290F94634FEB}" srcOrd="0" destOrd="0" parTransId="{4713E9ED-0DB0-42B6-AEAD-AA063E0B094E}" sibTransId="{AC683E39-006A-4B53-B6F7-A8E8E561B4CC}"/>
    <dgm:cxn modelId="{61B8BFDD-420D-43F7-A6FC-75A5312C49A2}" type="presOf" srcId="{DACB6D7C-89A3-4AB8-818F-DA1D8426EE78}" destId="{A5035081-D307-444E-8F5A-A965B9569A76}" srcOrd="0" destOrd="0" presId="urn:microsoft.com/office/officeart/2005/8/layout/chevron2"/>
    <dgm:cxn modelId="{ED84E379-0C23-4FED-BABB-CC4F71408352}" type="presOf" srcId="{A568263D-2BA3-46A1-849E-DD5ACFF1F141}" destId="{A8DCC3B6-D029-49F0-856B-0E69649EB575}" srcOrd="0" destOrd="0" presId="urn:microsoft.com/office/officeart/2005/8/layout/chevron2"/>
    <dgm:cxn modelId="{25E6E688-75DD-4161-B5E1-E848AC7D232D}" srcId="{8BB31A3D-78DB-4630-BBB7-2CB199438978}" destId="{CFE5F151-E85D-4026-AE69-15A4CF872C97}" srcOrd="0" destOrd="0" parTransId="{F72FB9B7-B5EC-4290-AC25-A4E828EA04C9}" sibTransId="{EB845B28-C8B7-483D-B464-AE4CA555A04A}"/>
    <dgm:cxn modelId="{250A1FC3-52D5-422F-B290-094C38F35F34}" type="presOf" srcId="{8BB31A3D-78DB-4630-BBB7-2CB199438978}" destId="{C22AE528-AC66-477B-A8B9-89CDBCB1BC6A}" srcOrd="0" destOrd="0" presId="urn:microsoft.com/office/officeart/2005/8/layout/chevron2"/>
    <dgm:cxn modelId="{2A09F04C-8C38-4A32-B2A9-92FC8B129C92}" srcId="{7E75331B-FDC9-4C12-93A9-6D4A82834CBC}" destId="{A120864B-A968-4A37-B449-BB6CAFCA7909}" srcOrd="5" destOrd="0" parTransId="{166ED7D3-2D04-408C-870B-CC61C3A285BE}" sibTransId="{E38EB500-5581-4E0A-9C3F-5FDE10EED736}"/>
    <dgm:cxn modelId="{969AD79D-308B-4401-A299-E90DE6AD1B83}" type="presOf" srcId="{50EC6B57-F8DF-4D28-9557-26F0C8B23A24}" destId="{ACB4DD3D-A797-4A61-994C-529C24BC4822}" srcOrd="0" destOrd="0" presId="urn:microsoft.com/office/officeart/2005/8/layout/chevron2"/>
    <dgm:cxn modelId="{871F418A-A0CD-4659-BC83-7E78C60ED874}" srcId="{9EA1F037-7197-4AB9-A794-7DB079DDDA42}" destId="{04A2635D-C8B9-4E25-AD4B-E154561DB1EA}" srcOrd="0" destOrd="0" parTransId="{51EA3BEC-D88B-40E0-B9C7-E9E6CDF7B693}" sibTransId="{BBB501BD-1849-4DE4-9177-3F00FDA38F21}"/>
    <dgm:cxn modelId="{74CA4A85-1CFB-42E9-B097-E39BCAA32470}" srcId="{7E75331B-FDC9-4C12-93A9-6D4A82834CBC}" destId="{8BB31A3D-78DB-4630-BBB7-2CB199438978}" srcOrd="1" destOrd="0" parTransId="{1F5100BD-DD58-4F2A-9FBD-62029EB71617}" sibTransId="{FAFE8358-6B39-4BDD-AC02-53381184F8D5}"/>
    <dgm:cxn modelId="{04898B19-314F-4EB1-A194-C6785326150E}" type="presOf" srcId="{112A5F1B-5C0E-46F6-A127-1054F47D5BB0}" destId="{B56FFBD6-F834-4627-99B0-89CFBB4A76ED}" srcOrd="0" destOrd="0" presId="urn:microsoft.com/office/officeart/2005/8/layout/chevron2"/>
    <dgm:cxn modelId="{913BB1E0-537D-4949-ACD2-59F4679E23C7}" type="presOf" srcId="{7FE02442-D79D-4F59-9D1F-2FAF63349098}" destId="{5168E461-8B82-44B1-B270-B491FF041D37}" srcOrd="0" destOrd="0" presId="urn:microsoft.com/office/officeart/2005/8/layout/chevron2"/>
    <dgm:cxn modelId="{A8A00BDD-EC0D-46D4-9FDC-4A330F8AF3E0}" srcId="{6A88E5EE-BC5E-4FC3-9C4F-F5AB2F8ED381}" destId="{7FE02442-D79D-4F59-9D1F-2FAF63349098}" srcOrd="0" destOrd="0" parTransId="{439129C5-9D8F-4DCC-AD6C-1B17BBEA1E9E}" sibTransId="{69E99523-A48C-4250-A656-8AE92A2062AC}"/>
    <dgm:cxn modelId="{76987E28-5B39-4A72-A3B4-C83C6055CAFF}" srcId="{112A5F1B-5C0E-46F6-A127-1054F47D5BB0}" destId="{117C70BB-89C8-46C5-9D76-DE48CB193CD4}" srcOrd="0" destOrd="0" parTransId="{C6F3B515-61E3-4626-BE69-1348A1DF9F3E}" sibTransId="{C543E8A3-ABE4-4694-8D28-A8A8A5A1D69E}"/>
    <dgm:cxn modelId="{5F7C64EB-B15F-4C52-9946-A672829839B9}" type="presOf" srcId="{3A6A44FA-6A2E-4F00-984A-5EAD6CE28AA7}" destId="{76B79797-B11C-4B55-B803-FAE9018719F8}" srcOrd="0" destOrd="0" presId="urn:microsoft.com/office/officeart/2005/8/layout/chevron2"/>
    <dgm:cxn modelId="{09813D14-4D6B-4206-A743-52919E8D39CB}" type="presOf" srcId="{117C70BB-89C8-46C5-9D76-DE48CB193CD4}" destId="{B5495AED-80D6-4D2D-9E0B-CF65FFCAB49A}" srcOrd="0" destOrd="0" presId="urn:microsoft.com/office/officeart/2005/8/layout/chevron2"/>
    <dgm:cxn modelId="{42AC97CF-636A-41D9-96C1-30CF82B9B26C}" type="presOf" srcId="{A120864B-A968-4A37-B449-BB6CAFCA7909}" destId="{B2FB290E-A7CE-4DC5-983D-C91EA8C6E9EC}" srcOrd="0" destOrd="0" presId="urn:microsoft.com/office/officeart/2005/8/layout/chevron2"/>
    <dgm:cxn modelId="{203D4C41-4B44-4F83-9E4E-13B24BD201BD}" type="presParOf" srcId="{A1AAF736-89B5-46CD-9655-AFF96B7C2F7D}" destId="{06470E3D-47F4-4AD0-86C4-EF5560026047}" srcOrd="0" destOrd="0" presId="urn:microsoft.com/office/officeart/2005/8/layout/chevron2"/>
    <dgm:cxn modelId="{4145F1CF-9C38-451D-85A5-0C5FC5970287}" type="presParOf" srcId="{06470E3D-47F4-4AD0-86C4-EF5560026047}" destId="{B0AD18D0-1E9B-42CA-9C43-BA2BAEEB4BEA}" srcOrd="0" destOrd="0" presId="urn:microsoft.com/office/officeart/2005/8/layout/chevron2"/>
    <dgm:cxn modelId="{223128B0-6AE5-4933-BB2D-2765C94A2CBE}" type="presParOf" srcId="{06470E3D-47F4-4AD0-86C4-EF5560026047}" destId="{D1E745C0-7A17-40E3-992C-7B668D16077B}" srcOrd="1" destOrd="0" presId="urn:microsoft.com/office/officeart/2005/8/layout/chevron2"/>
    <dgm:cxn modelId="{BB2BAF9B-D097-40C1-A8B7-65E4A6F93E59}" type="presParOf" srcId="{A1AAF736-89B5-46CD-9655-AFF96B7C2F7D}" destId="{6FE2775F-B2F2-4297-BA36-6EE1E8BC074E}" srcOrd="1" destOrd="0" presId="urn:microsoft.com/office/officeart/2005/8/layout/chevron2"/>
    <dgm:cxn modelId="{6E648DF9-538D-42A8-ABD2-21D059C57145}" type="presParOf" srcId="{A1AAF736-89B5-46CD-9655-AFF96B7C2F7D}" destId="{AADD1807-F6FE-431C-896F-A0C0674EC7C5}" srcOrd="2" destOrd="0" presId="urn:microsoft.com/office/officeart/2005/8/layout/chevron2"/>
    <dgm:cxn modelId="{B17054B2-7A74-4A2D-89FC-FFA54D259456}" type="presParOf" srcId="{AADD1807-F6FE-431C-896F-A0C0674EC7C5}" destId="{C22AE528-AC66-477B-A8B9-89CDBCB1BC6A}" srcOrd="0" destOrd="0" presId="urn:microsoft.com/office/officeart/2005/8/layout/chevron2"/>
    <dgm:cxn modelId="{C20FDC2C-91E8-4638-81D0-910998A339E1}" type="presParOf" srcId="{AADD1807-F6FE-431C-896F-A0C0674EC7C5}" destId="{60640AAE-2238-4E76-ADC8-96508A37A7F3}" srcOrd="1" destOrd="0" presId="urn:microsoft.com/office/officeart/2005/8/layout/chevron2"/>
    <dgm:cxn modelId="{31AC3C87-8A04-479C-A72E-E7C2B97441CA}" type="presParOf" srcId="{A1AAF736-89B5-46CD-9655-AFF96B7C2F7D}" destId="{1DBCF209-A703-4459-946E-C5C4B1292253}" srcOrd="3" destOrd="0" presId="urn:microsoft.com/office/officeart/2005/8/layout/chevron2"/>
    <dgm:cxn modelId="{E654E369-B7D7-4FB4-BB03-BBD347BFFDD8}" type="presParOf" srcId="{A1AAF736-89B5-46CD-9655-AFF96B7C2F7D}" destId="{89A9AD26-1656-4092-B0CA-A345CA2852F0}" srcOrd="4" destOrd="0" presId="urn:microsoft.com/office/officeart/2005/8/layout/chevron2"/>
    <dgm:cxn modelId="{D9F9F459-6A80-4B6E-8BD4-F8646D165E77}" type="presParOf" srcId="{89A9AD26-1656-4092-B0CA-A345CA2852F0}" destId="{79E97F00-8BED-4772-9AA1-3DF5C39306DF}" srcOrd="0" destOrd="0" presId="urn:microsoft.com/office/officeart/2005/8/layout/chevron2"/>
    <dgm:cxn modelId="{F1CAD85B-210E-4258-82F6-C0BDAA5B5F0B}" type="presParOf" srcId="{89A9AD26-1656-4092-B0CA-A345CA2852F0}" destId="{76B79797-B11C-4B55-B803-FAE9018719F8}" srcOrd="1" destOrd="0" presId="urn:microsoft.com/office/officeart/2005/8/layout/chevron2"/>
    <dgm:cxn modelId="{9131EFAB-50B1-4CFB-865C-10F86B162609}" type="presParOf" srcId="{A1AAF736-89B5-46CD-9655-AFF96B7C2F7D}" destId="{D18B09C3-59DD-4521-A067-5B410A5A7DE6}" srcOrd="5" destOrd="0" presId="urn:microsoft.com/office/officeart/2005/8/layout/chevron2"/>
    <dgm:cxn modelId="{1ADA6A71-2B14-4EC9-A573-5967F60389C4}" type="presParOf" srcId="{A1AAF736-89B5-46CD-9655-AFF96B7C2F7D}" destId="{A238DE91-0D7B-4D55-9D07-AA398EF741FA}" srcOrd="6" destOrd="0" presId="urn:microsoft.com/office/officeart/2005/8/layout/chevron2"/>
    <dgm:cxn modelId="{74D3A7F5-22CA-4BBE-9B4A-C88107EF65A9}" type="presParOf" srcId="{A238DE91-0D7B-4D55-9D07-AA398EF741FA}" destId="{959A57BF-052E-482C-A131-5B7B8C6DD5DE}" srcOrd="0" destOrd="0" presId="urn:microsoft.com/office/officeart/2005/8/layout/chevron2"/>
    <dgm:cxn modelId="{2985672A-E611-44C2-941D-00CE832A8DBC}" type="presParOf" srcId="{A238DE91-0D7B-4D55-9D07-AA398EF741FA}" destId="{5168E461-8B82-44B1-B270-B491FF041D37}" srcOrd="1" destOrd="0" presId="urn:microsoft.com/office/officeart/2005/8/layout/chevron2"/>
    <dgm:cxn modelId="{9466AB8D-7D8F-498C-8542-498182F6FB4A}" type="presParOf" srcId="{A1AAF736-89B5-46CD-9655-AFF96B7C2F7D}" destId="{B658C962-ED37-46B1-B086-22C88870A1BF}" srcOrd="7" destOrd="0" presId="urn:microsoft.com/office/officeart/2005/8/layout/chevron2"/>
    <dgm:cxn modelId="{47A6A74B-8C22-4318-BDED-45C954508918}" type="presParOf" srcId="{A1AAF736-89B5-46CD-9655-AFF96B7C2F7D}" destId="{34DDF669-BC80-4227-8955-28B9A42F06A5}" srcOrd="8" destOrd="0" presId="urn:microsoft.com/office/officeart/2005/8/layout/chevron2"/>
    <dgm:cxn modelId="{7CF36256-BFFE-44DE-ACBB-F9D5CB339A2C}" type="presParOf" srcId="{34DDF669-BC80-4227-8955-28B9A42F06A5}" destId="{D2E8C18E-6841-47F6-993E-1D882CE5E9A3}" srcOrd="0" destOrd="0" presId="urn:microsoft.com/office/officeart/2005/8/layout/chevron2"/>
    <dgm:cxn modelId="{F581E89E-9D66-4F7E-94A8-B8A0C472E14C}" type="presParOf" srcId="{34DDF669-BC80-4227-8955-28B9A42F06A5}" destId="{344AA3C9-4A8D-4F14-B7EF-49D0AC3A1FB7}" srcOrd="1" destOrd="0" presId="urn:microsoft.com/office/officeart/2005/8/layout/chevron2"/>
    <dgm:cxn modelId="{1E0DC08C-BD65-4210-86BB-E29D00701904}" type="presParOf" srcId="{A1AAF736-89B5-46CD-9655-AFF96B7C2F7D}" destId="{1CD8CCF1-2834-40D6-92E9-69B8C2C3D673}" srcOrd="9" destOrd="0" presId="urn:microsoft.com/office/officeart/2005/8/layout/chevron2"/>
    <dgm:cxn modelId="{B0F588E2-4D6D-4EFB-B027-AB32A9B93609}" type="presParOf" srcId="{A1AAF736-89B5-46CD-9655-AFF96B7C2F7D}" destId="{4FE1D480-CE05-4593-AE67-9C2B99F79CBF}" srcOrd="10" destOrd="0" presId="urn:microsoft.com/office/officeart/2005/8/layout/chevron2"/>
    <dgm:cxn modelId="{954BE6E2-3E7B-40EC-A278-E44E2472D8E6}" type="presParOf" srcId="{4FE1D480-CE05-4593-AE67-9C2B99F79CBF}" destId="{B2FB290E-A7CE-4DC5-983D-C91EA8C6E9EC}" srcOrd="0" destOrd="0" presId="urn:microsoft.com/office/officeart/2005/8/layout/chevron2"/>
    <dgm:cxn modelId="{B449A42E-0EA9-4A2E-86EF-6DC102A58724}" type="presParOf" srcId="{4FE1D480-CE05-4593-AE67-9C2B99F79CBF}" destId="{A8DCC3B6-D029-49F0-856B-0E69649EB575}" srcOrd="1" destOrd="0" presId="urn:microsoft.com/office/officeart/2005/8/layout/chevron2"/>
    <dgm:cxn modelId="{C19BDC65-7A1C-4E42-B473-9FDB1A696E4F}" type="presParOf" srcId="{A1AAF736-89B5-46CD-9655-AFF96B7C2F7D}" destId="{70F8F2B6-DD9B-4F61-A55A-A47EA9D05924}" srcOrd="11" destOrd="0" presId="urn:microsoft.com/office/officeart/2005/8/layout/chevron2"/>
    <dgm:cxn modelId="{40EB3724-7142-4162-95B0-67EAF895508A}" type="presParOf" srcId="{A1AAF736-89B5-46CD-9655-AFF96B7C2F7D}" destId="{06A7FD82-0111-4AE7-A4BD-544EAFD5AE8F}" srcOrd="12" destOrd="0" presId="urn:microsoft.com/office/officeart/2005/8/layout/chevron2"/>
    <dgm:cxn modelId="{560520EE-8026-4934-9935-1E33E81B595F}" type="presParOf" srcId="{06A7FD82-0111-4AE7-A4BD-544EAFD5AE8F}" destId="{B56FFBD6-F834-4627-99B0-89CFBB4A76ED}" srcOrd="0" destOrd="0" presId="urn:microsoft.com/office/officeart/2005/8/layout/chevron2"/>
    <dgm:cxn modelId="{8285696A-EAFD-452B-9220-0725CDAF1F26}" type="presParOf" srcId="{06A7FD82-0111-4AE7-A4BD-544EAFD5AE8F}" destId="{B5495AED-80D6-4D2D-9E0B-CF65FFCAB49A}" srcOrd="1" destOrd="0" presId="urn:microsoft.com/office/officeart/2005/8/layout/chevron2"/>
    <dgm:cxn modelId="{94F3AD6B-24CB-4539-A519-5F2EBFD0D777}" type="presParOf" srcId="{A1AAF736-89B5-46CD-9655-AFF96B7C2F7D}" destId="{5528F0C8-CEDC-47CD-8ECA-BEFC667793A6}" srcOrd="13" destOrd="0" presId="urn:microsoft.com/office/officeart/2005/8/layout/chevron2"/>
    <dgm:cxn modelId="{076A6EB2-3362-4A2F-B61E-A8E5470A43CC}" type="presParOf" srcId="{A1AAF736-89B5-46CD-9655-AFF96B7C2F7D}" destId="{120EAC10-FAA0-4FB9-B8EE-A73DB635C8EE}" srcOrd="14" destOrd="0" presId="urn:microsoft.com/office/officeart/2005/8/layout/chevron2"/>
    <dgm:cxn modelId="{F795B4DA-3CA0-4F98-BD29-6E75648451BF}" type="presParOf" srcId="{120EAC10-FAA0-4FB9-B8EE-A73DB635C8EE}" destId="{A5035081-D307-444E-8F5A-A965B9569A76}" srcOrd="0" destOrd="0" presId="urn:microsoft.com/office/officeart/2005/8/layout/chevron2"/>
    <dgm:cxn modelId="{310ACE2B-B2C9-4085-813B-B44B5F993018}" type="presParOf" srcId="{120EAC10-FAA0-4FB9-B8EE-A73DB635C8EE}" destId="{ACB4DD3D-A797-4A61-994C-529C24BC4822}"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951C6D-7F91-4126-97CF-F49C4EE9282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658A6DB0-5CAF-4BB5-ABD5-FAC5188BA978}">
      <dgm:prSet phldrT="[Text]"/>
      <dgm:spPr/>
      <dgm:t>
        <a:bodyPr/>
        <a:lstStyle/>
        <a:p>
          <a:pPr algn="ctr"/>
          <a:r>
            <a:rPr lang="mn-MN" dirty="0" smtClean="0">
              <a:latin typeface="Times New Roman" pitchFamily="18" charset="0"/>
              <a:cs typeface="Times New Roman" pitchFamily="18" charset="0"/>
            </a:rPr>
            <a:t>Хэвлэмэл материал</a:t>
          </a:r>
          <a:endParaRPr lang="en-US" dirty="0">
            <a:latin typeface="Times New Roman" pitchFamily="18" charset="0"/>
            <a:cs typeface="Times New Roman" pitchFamily="18" charset="0"/>
          </a:endParaRPr>
        </a:p>
      </dgm:t>
    </dgm:pt>
    <dgm:pt modelId="{1AA1B718-4641-4A4C-AEF0-49EAA183F732}" type="parTrans" cxnId="{772C6A39-E467-4E8C-806E-B1A91E50A3A7}">
      <dgm:prSet/>
      <dgm:spPr/>
      <dgm:t>
        <a:bodyPr/>
        <a:lstStyle/>
        <a:p>
          <a:endParaRPr lang="en-US">
            <a:latin typeface="Times New Roman" pitchFamily="18" charset="0"/>
            <a:cs typeface="Times New Roman" pitchFamily="18" charset="0"/>
          </a:endParaRPr>
        </a:p>
      </dgm:t>
    </dgm:pt>
    <dgm:pt modelId="{CB8193D8-9F17-41F9-ACAF-FAB55C9E2FEF}" type="sibTrans" cxnId="{772C6A39-E467-4E8C-806E-B1A91E50A3A7}">
      <dgm:prSet/>
      <dgm:spPr/>
      <dgm:t>
        <a:bodyPr/>
        <a:lstStyle/>
        <a:p>
          <a:endParaRPr lang="en-US">
            <a:latin typeface="Times New Roman" pitchFamily="18" charset="0"/>
            <a:cs typeface="Times New Roman" pitchFamily="18" charset="0"/>
          </a:endParaRPr>
        </a:p>
      </dgm:t>
    </dgm:pt>
    <dgm:pt modelId="{2338B345-0CC1-4D82-AB7F-096EFCD428D6}">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сонин</a:t>
          </a:r>
          <a:endParaRPr lang="en-US" sz="3200" b="1" dirty="0">
            <a:solidFill>
              <a:srgbClr val="FFFF00"/>
            </a:solidFill>
            <a:latin typeface="Times New Roman" pitchFamily="18" charset="0"/>
            <a:cs typeface="Times New Roman" pitchFamily="18" charset="0"/>
          </a:endParaRPr>
        </a:p>
      </dgm:t>
    </dgm:pt>
    <dgm:pt modelId="{0A8DDD4D-8A9B-4E9A-BB12-47EB15BFFFA1}" type="parTrans" cxnId="{3C5D47DB-217B-41A2-B25A-12802FE707BB}">
      <dgm:prSet/>
      <dgm:spPr/>
      <dgm:t>
        <a:bodyPr/>
        <a:lstStyle/>
        <a:p>
          <a:endParaRPr lang="en-US">
            <a:latin typeface="Times New Roman" pitchFamily="18" charset="0"/>
            <a:cs typeface="Times New Roman" pitchFamily="18" charset="0"/>
          </a:endParaRPr>
        </a:p>
      </dgm:t>
    </dgm:pt>
    <dgm:pt modelId="{AAC924B2-453D-4F40-8AC5-1EBA1BD6CD9E}" type="sibTrans" cxnId="{3C5D47DB-217B-41A2-B25A-12802FE707BB}">
      <dgm:prSet/>
      <dgm:spPr/>
      <dgm:t>
        <a:bodyPr/>
        <a:lstStyle/>
        <a:p>
          <a:endParaRPr lang="en-US">
            <a:latin typeface="Times New Roman" pitchFamily="18" charset="0"/>
            <a:cs typeface="Times New Roman" pitchFamily="18" charset="0"/>
          </a:endParaRPr>
        </a:p>
      </dgm:t>
    </dgm:pt>
    <dgm:pt modelId="{36ED41A8-87F4-4A6F-80C5-BAB1AF847999}">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сэтгүүл</a:t>
          </a:r>
          <a:endParaRPr lang="en-US" sz="3200" b="1" dirty="0">
            <a:solidFill>
              <a:srgbClr val="FFFF00"/>
            </a:solidFill>
            <a:latin typeface="Times New Roman" pitchFamily="18" charset="0"/>
            <a:cs typeface="Times New Roman" pitchFamily="18" charset="0"/>
          </a:endParaRPr>
        </a:p>
      </dgm:t>
    </dgm:pt>
    <dgm:pt modelId="{4C458729-BA39-449F-A896-1A9C75582274}" type="parTrans" cxnId="{A0F3E9BD-3209-4707-A821-A4EE95D8668E}">
      <dgm:prSet/>
      <dgm:spPr/>
      <dgm:t>
        <a:bodyPr/>
        <a:lstStyle/>
        <a:p>
          <a:endParaRPr lang="en-US">
            <a:latin typeface="Times New Roman" pitchFamily="18" charset="0"/>
            <a:cs typeface="Times New Roman" pitchFamily="18" charset="0"/>
          </a:endParaRPr>
        </a:p>
      </dgm:t>
    </dgm:pt>
    <dgm:pt modelId="{9FDFDBE8-E50B-4F2F-8540-76D49D8E1462}" type="sibTrans" cxnId="{A0F3E9BD-3209-4707-A821-A4EE95D8668E}">
      <dgm:prSet/>
      <dgm:spPr/>
      <dgm:t>
        <a:bodyPr/>
        <a:lstStyle/>
        <a:p>
          <a:endParaRPr lang="en-US">
            <a:latin typeface="Times New Roman" pitchFamily="18" charset="0"/>
            <a:cs typeface="Times New Roman" pitchFamily="18" charset="0"/>
          </a:endParaRPr>
        </a:p>
      </dgm:t>
    </dgm:pt>
    <dgm:pt modelId="{F6E50987-4A74-4FF5-B0EC-6B5B117BE3EF}">
      <dgm:prSet phldrT="[Text]" custT="1"/>
      <dgm:spPr/>
      <dgm:t>
        <a:bodyPr/>
        <a:lstStyle/>
        <a:p>
          <a:pPr algn="l"/>
          <a:r>
            <a:rPr lang="mn-MN" sz="2400" dirty="0" smtClean="0">
              <a:latin typeface="Times New Roman" pitchFamily="18" charset="0"/>
              <a:cs typeface="Times New Roman" pitchFamily="18" charset="0"/>
            </a:rPr>
            <a:t>   - 2 хэвлэлийн хуудас</a:t>
          </a:r>
          <a:r>
            <a:rPr lang="mn-MN" sz="2800" b="1" dirty="0" smtClean="0">
              <a:solidFill>
                <a:srgbClr val="FFFF00"/>
              </a:solidFill>
              <a:latin typeface="Times New Roman" pitchFamily="18" charset="0"/>
              <a:cs typeface="Times New Roman" pitchFamily="18" charset="0"/>
            </a:rPr>
            <a:t> ухуулах болон зурагт хуудас </a:t>
          </a:r>
          <a:r>
            <a:rPr lang="en-US" sz="2400" dirty="0" smtClean="0">
              <a:latin typeface="Times New Roman" pitchFamily="18" charset="0"/>
              <a:cs typeface="Times New Roman" pitchFamily="18" charset="0"/>
            </a:rPr>
            <a:t>(A3 </a:t>
          </a:r>
          <a:r>
            <a:rPr lang="mn-MN" sz="2400" dirty="0" smtClean="0">
              <a:latin typeface="Times New Roman" pitchFamily="18" charset="0"/>
              <a:cs typeface="Times New Roman" pitchFamily="18" charset="0"/>
            </a:rPr>
            <a:t>бичгийн цаасны хэмжээнээс илүүгүй байна</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dgm:t>
    </dgm:pt>
    <dgm:pt modelId="{DFCA9947-3D73-42EE-BAEF-E58B8779C946}" type="parTrans" cxnId="{C665A2C0-4860-4D2E-B8AA-E30C577B3DE5}">
      <dgm:prSet/>
      <dgm:spPr/>
      <dgm:t>
        <a:bodyPr/>
        <a:lstStyle/>
        <a:p>
          <a:endParaRPr lang="en-US">
            <a:latin typeface="Times New Roman" pitchFamily="18" charset="0"/>
            <a:cs typeface="Times New Roman" pitchFamily="18" charset="0"/>
          </a:endParaRPr>
        </a:p>
      </dgm:t>
    </dgm:pt>
    <dgm:pt modelId="{D14C52A1-905B-4150-8E76-3BB830D4E121}" type="sibTrans" cxnId="{C665A2C0-4860-4D2E-B8AA-E30C577B3DE5}">
      <dgm:prSet/>
      <dgm:spPr/>
      <dgm:t>
        <a:bodyPr/>
        <a:lstStyle/>
        <a:p>
          <a:endParaRPr lang="en-US">
            <a:latin typeface="Times New Roman" pitchFamily="18" charset="0"/>
            <a:cs typeface="Times New Roman" pitchFamily="18" charset="0"/>
          </a:endParaRPr>
        </a:p>
      </dgm:t>
    </dgm:pt>
    <dgm:pt modelId="{9E5C991C-44D7-4F49-A0A6-023FAB853BE0}">
      <dgm:prSet phldrT="[Text]" custT="1"/>
      <dgm:spPr/>
      <dgm:t>
        <a:bodyPr/>
        <a:lstStyle/>
        <a:p>
          <a:pPr algn="l"/>
          <a:r>
            <a:rPr lang="mn-MN" sz="2400" dirty="0" smtClean="0">
              <a:latin typeface="Times New Roman" pitchFamily="18" charset="0"/>
              <a:cs typeface="Times New Roman" pitchFamily="18" charset="0"/>
            </a:rPr>
            <a:t>  - 2 хэвлэлийн хуудас </a:t>
          </a:r>
          <a:r>
            <a:rPr lang="mn-MN" sz="3200" b="1" dirty="0" smtClean="0">
              <a:solidFill>
                <a:srgbClr val="FFFF00"/>
              </a:solidFill>
              <a:latin typeface="Times New Roman" pitchFamily="18" charset="0"/>
              <a:cs typeface="Times New Roman" pitchFamily="18" charset="0"/>
            </a:rPr>
            <a:t>нэр дэвшигчийн намтар</a:t>
          </a:r>
          <a:endParaRPr lang="en-US" sz="2400" b="1" dirty="0">
            <a:solidFill>
              <a:srgbClr val="FFFF00"/>
            </a:solidFill>
            <a:latin typeface="Times New Roman" pitchFamily="18" charset="0"/>
            <a:cs typeface="Times New Roman" pitchFamily="18" charset="0"/>
          </a:endParaRPr>
        </a:p>
      </dgm:t>
    </dgm:pt>
    <dgm:pt modelId="{D8F68399-2E13-4001-B552-30266F8666B6}" type="parTrans" cxnId="{4C31C71B-DD6C-43F9-B612-DBE3EA72162C}">
      <dgm:prSet/>
      <dgm:spPr/>
      <dgm:t>
        <a:bodyPr/>
        <a:lstStyle/>
        <a:p>
          <a:endParaRPr lang="en-US">
            <a:latin typeface="Times New Roman" pitchFamily="18" charset="0"/>
            <a:cs typeface="Times New Roman" pitchFamily="18" charset="0"/>
          </a:endParaRPr>
        </a:p>
      </dgm:t>
    </dgm:pt>
    <dgm:pt modelId="{C3D9463B-780D-4B62-9A08-C0D02F118FCE}" type="sibTrans" cxnId="{4C31C71B-DD6C-43F9-B612-DBE3EA72162C}">
      <dgm:prSet/>
      <dgm:spPr/>
      <dgm:t>
        <a:bodyPr/>
        <a:lstStyle/>
        <a:p>
          <a:endParaRPr lang="en-US">
            <a:latin typeface="Times New Roman" pitchFamily="18" charset="0"/>
            <a:cs typeface="Times New Roman" pitchFamily="18" charset="0"/>
          </a:endParaRPr>
        </a:p>
      </dgm:t>
    </dgm:pt>
    <dgm:pt modelId="{BFC145EA-CB83-4D6D-ABCF-8123F0F7AC1F}">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хийсэн ажлын тайлан</a:t>
          </a:r>
          <a:endParaRPr lang="en-US" sz="3200" b="1" dirty="0">
            <a:solidFill>
              <a:srgbClr val="FFFF00"/>
            </a:solidFill>
            <a:latin typeface="Times New Roman" pitchFamily="18" charset="0"/>
            <a:cs typeface="Times New Roman" pitchFamily="18" charset="0"/>
          </a:endParaRPr>
        </a:p>
      </dgm:t>
    </dgm:pt>
    <dgm:pt modelId="{F0C1E9B2-97EE-4364-9D42-3F4EBAC77729}" type="parTrans" cxnId="{0A2F2216-ABE9-4601-BAE6-1A4D5C133747}">
      <dgm:prSet/>
      <dgm:spPr/>
      <dgm:t>
        <a:bodyPr/>
        <a:lstStyle/>
        <a:p>
          <a:endParaRPr lang="en-US">
            <a:latin typeface="Times New Roman" pitchFamily="18" charset="0"/>
            <a:cs typeface="Times New Roman" pitchFamily="18" charset="0"/>
          </a:endParaRPr>
        </a:p>
      </dgm:t>
    </dgm:pt>
    <dgm:pt modelId="{2AC42ECC-3528-46E7-9495-DCB22FA41C7E}" type="sibTrans" cxnId="{0A2F2216-ABE9-4601-BAE6-1A4D5C133747}">
      <dgm:prSet/>
      <dgm:spPr/>
      <dgm:t>
        <a:bodyPr/>
        <a:lstStyle/>
        <a:p>
          <a:endParaRPr lang="en-US">
            <a:latin typeface="Times New Roman" pitchFamily="18" charset="0"/>
            <a:cs typeface="Times New Roman" pitchFamily="18" charset="0"/>
          </a:endParaRPr>
        </a:p>
      </dgm:t>
    </dgm:pt>
    <dgm:pt modelId="{39B848C2-55E7-47A3-91C1-A7E1ED576A6A}" type="pres">
      <dgm:prSet presAssocID="{3F951C6D-7F91-4126-97CF-F49C4EE92829}" presName="Name0" presStyleCnt="0">
        <dgm:presLayoutVars>
          <dgm:chPref val="1"/>
          <dgm:dir/>
          <dgm:animOne val="branch"/>
          <dgm:animLvl val="lvl"/>
          <dgm:resizeHandles val="exact"/>
        </dgm:presLayoutVars>
      </dgm:prSet>
      <dgm:spPr/>
      <dgm:t>
        <a:bodyPr/>
        <a:lstStyle/>
        <a:p>
          <a:endParaRPr lang="en-US"/>
        </a:p>
      </dgm:t>
    </dgm:pt>
    <dgm:pt modelId="{3C84FAF6-8B6D-4A91-9991-76FA5CA9DA80}" type="pres">
      <dgm:prSet presAssocID="{658A6DB0-5CAF-4BB5-ABD5-FAC5188BA978}" presName="root1" presStyleCnt="0"/>
      <dgm:spPr/>
    </dgm:pt>
    <dgm:pt modelId="{C3BE397E-FB2C-46A0-948E-5B5F929FC5B3}" type="pres">
      <dgm:prSet presAssocID="{658A6DB0-5CAF-4BB5-ABD5-FAC5188BA978}" presName="LevelOneTextNode" presStyleLbl="node0" presStyleIdx="0" presStyleCnt="1" custScaleY="120673">
        <dgm:presLayoutVars>
          <dgm:chPref val="3"/>
        </dgm:presLayoutVars>
      </dgm:prSet>
      <dgm:spPr/>
      <dgm:t>
        <a:bodyPr/>
        <a:lstStyle/>
        <a:p>
          <a:endParaRPr lang="en-US"/>
        </a:p>
      </dgm:t>
    </dgm:pt>
    <dgm:pt modelId="{BF41DA39-50A4-472D-B13D-026EAD9FE9CC}" type="pres">
      <dgm:prSet presAssocID="{658A6DB0-5CAF-4BB5-ABD5-FAC5188BA978}" presName="level2hierChild" presStyleCnt="0"/>
      <dgm:spPr/>
    </dgm:pt>
    <dgm:pt modelId="{58E32A58-3258-46C0-AF09-7DD5CCE71BBD}" type="pres">
      <dgm:prSet presAssocID="{0A8DDD4D-8A9B-4E9A-BB12-47EB15BFFFA1}" presName="conn2-1" presStyleLbl="parChTrans1D2" presStyleIdx="0" presStyleCnt="5"/>
      <dgm:spPr/>
      <dgm:t>
        <a:bodyPr/>
        <a:lstStyle/>
        <a:p>
          <a:endParaRPr lang="en-US"/>
        </a:p>
      </dgm:t>
    </dgm:pt>
    <dgm:pt modelId="{313933CF-7B4F-4BC1-9E21-CA50C8E09159}" type="pres">
      <dgm:prSet presAssocID="{0A8DDD4D-8A9B-4E9A-BB12-47EB15BFFFA1}" presName="connTx" presStyleLbl="parChTrans1D2" presStyleIdx="0" presStyleCnt="5"/>
      <dgm:spPr/>
      <dgm:t>
        <a:bodyPr/>
        <a:lstStyle/>
        <a:p>
          <a:endParaRPr lang="en-US"/>
        </a:p>
      </dgm:t>
    </dgm:pt>
    <dgm:pt modelId="{7B20A88F-959F-40C5-B268-86A8E1CBF801}" type="pres">
      <dgm:prSet presAssocID="{2338B345-0CC1-4D82-AB7F-096EFCD428D6}" presName="root2" presStyleCnt="0"/>
      <dgm:spPr/>
    </dgm:pt>
    <dgm:pt modelId="{208CC4E2-8F33-4B26-9374-391A9CCE4E87}" type="pres">
      <dgm:prSet presAssocID="{2338B345-0CC1-4D82-AB7F-096EFCD428D6}" presName="LevelTwoTextNode" presStyleLbl="node2" presStyleIdx="0" presStyleCnt="5" custScaleX="283177">
        <dgm:presLayoutVars>
          <dgm:chPref val="3"/>
        </dgm:presLayoutVars>
      </dgm:prSet>
      <dgm:spPr/>
      <dgm:t>
        <a:bodyPr/>
        <a:lstStyle/>
        <a:p>
          <a:endParaRPr lang="en-US"/>
        </a:p>
      </dgm:t>
    </dgm:pt>
    <dgm:pt modelId="{A77A3CDE-0F00-4CB7-9110-9F54A8246D97}" type="pres">
      <dgm:prSet presAssocID="{2338B345-0CC1-4D82-AB7F-096EFCD428D6}" presName="level3hierChild" presStyleCnt="0"/>
      <dgm:spPr/>
    </dgm:pt>
    <dgm:pt modelId="{1FD36F3C-E20D-4077-AB2D-167500979695}" type="pres">
      <dgm:prSet presAssocID="{4C458729-BA39-449F-A896-1A9C75582274}" presName="conn2-1" presStyleLbl="parChTrans1D2" presStyleIdx="1" presStyleCnt="5"/>
      <dgm:spPr/>
      <dgm:t>
        <a:bodyPr/>
        <a:lstStyle/>
        <a:p>
          <a:endParaRPr lang="en-US"/>
        </a:p>
      </dgm:t>
    </dgm:pt>
    <dgm:pt modelId="{DBA03939-5D59-4918-90E2-A221BE2957DC}" type="pres">
      <dgm:prSet presAssocID="{4C458729-BA39-449F-A896-1A9C75582274}" presName="connTx" presStyleLbl="parChTrans1D2" presStyleIdx="1" presStyleCnt="5"/>
      <dgm:spPr/>
      <dgm:t>
        <a:bodyPr/>
        <a:lstStyle/>
        <a:p>
          <a:endParaRPr lang="en-US"/>
        </a:p>
      </dgm:t>
    </dgm:pt>
    <dgm:pt modelId="{4F153107-7A01-4EEF-A7FC-74D69C3576B2}" type="pres">
      <dgm:prSet presAssocID="{36ED41A8-87F4-4A6F-80C5-BAB1AF847999}" presName="root2" presStyleCnt="0"/>
      <dgm:spPr/>
    </dgm:pt>
    <dgm:pt modelId="{79BA2B84-6772-41B3-AE99-ED020423E46E}" type="pres">
      <dgm:prSet presAssocID="{36ED41A8-87F4-4A6F-80C5-BAB1AF847999}" presName="LevelTwoTextNode" presStyleLbl="node2" presStyleIdx="1" presStyleCnt="5" custScaleX="282861">
        <dgm:presLayoutVars>
          <dgm:chPref val="3"/>
        </dgm:presLayoutVars>
      </dgm:prSet>
      <dgm:spPr/>
      <dgm:t>
        <a:bodyPr/>
        <a:lstStyle/>
        <a:p>
          <a:endParaRPr lang="en-US"/>
        </a:p>
      </dgm:t>
    </dgm:pt>
    <dgm:pt modelId="{E018634E-0509-477B-88C0-6A7F3119059A}" type="pres">
      <dgm:prSet presAssocID="{36ED41A8-87F4-4A6F-80C5-BAB1AF847999}" presName="level3hierChild" presStyleCnt="0"/>
      <dgm:spPr/>
    </dgm:pt>
    <dgm:pt modelId="{625EF327-0B8B-4E9D-A88C-77E4ABB50E4B}" type="pres">
      <dgm:prSet presAssocID="{DFCA9947-3D73-42EE-BAEF-E58B8779C946}" presName="conn2-1" presStyleLbl="parChTrans1D2" presStyleIdx="2" presStyleCnt="5"/>
      <dgm:spPr/>
      <dgm:t>
        <a:bodyPr/>
        <a:lstStyle/>
        <a:p>
          <a:endParaRPr lang="en-US"/>
        </a:p>
      </dgm:t>
    </dgm:pt>
    <dgm:pt modelId="{A01039B4-343B-4613-BCC8-CDC1A70F3BF7}" type="pres">
      <dgm:prSet presAssocID="{DFCA9947-3D73-42EE-BAEF-E58B8779C946}" presName="connTx" presStyleLbl="parChTrans1D2" presStyleIdx="2" presStyleCnt="5"/>
      <dgm:spPr/>
      <dgm:t>
        <a:bodyPr/>
        <a:lstStyle/>
        <a:p>
          <a:endParaRPr lang="en-US"/>
        </a:p>
      </dgm:t>
    </dgm:pt>
    <dgm:pt modelId="{2A6C3729-3A9F-45B9-80E7-80575A1AD776}" type="pres">
      <dgm:prSet presAssocID="{F6E50987-4A74-4FF5-B0EC-6B5B117BE3EF}" presName="root2" presStyleCnt="0"/>
      <dgm:spPr/>
    </dgm:pt>
    <dgm:pt modelId="{FE014C72-8083-4E5D-AA33-CBFCC788ABC0}" type="pres">
      <dgm:prSet presAssocID="{F6E50987-4A74-4FF5-B0EC-6B5B117BE3EF}" presName="LevelTwoTextNode" presStyleLbl="node2" presStyleIdx="2" presStyleCnt="5" custScaleX="282861" custScaleY="163356">
        <dgm:presLayoutVars>
          <dgm:chPref val="3"/>
        </dgm:presLayoutVars>
      </dgm:prSet>
      <dgm:spPr/>
      <dgm:t>
        <a:bodyPr/>
        <a:lstStyle/>
        <a:p>
          <a:endParaRPr lang="en-US"/>
        </a:p>
      </dgm:t>
    </dgm:pt>
    <dgm:pt modelId="{08457697-497D-4F4F-A3B0-9F511209ED55}" type="pres">
      <dgm:prSet presAssocID="{F6E50987-4A74-4FF5-B0EC-6B5B117BE3EF}" presName="level3hierChild" presStyleCnt="0"/>
      <dgm:spPr/>
    </dgm:pt>
    <dgm:pt modelId="{1296F88F-893E-4FCD-ADA5-4B4EE5CC8013}" type="pres">
      <dgm:prSet presAssocID="{D8F68399-2E13-4001-B552-30266F8666B6}" presName="conn2-1" presStyleLbl="parChTrans1D2" presStyleIdx="3" presStyleCnt="5"/>
      <dgm:spPr/>
      <dgm:t>
        <a:bodyPr/>
        <a:lstStyle/>
        <a:p>
          <a:endParaRPr lang="en-US"/>
        </a:p>
      </dgm:t>
    </dgm:pt>
    <dgm:pt modelId="{978D0FFE-32BB-44A4-ACAD-30BEB48182FD}" type="pres">
      <dgm:prSet presAssocID="{D8F68399-2E13-4001-B552-30266F8666B6}" presName="connTx" presStyleLbl="parChTrans1D2" presStyleIdx="3" presStyleCnt="5"/>
      <dgm:spPr/>
      <dgm:t>
        <a:bodyPr/>
        <a:lstStyle/>
        <a:p>
          <a:endParaRPr lang="en-US"/>
        </a:p>
      </dgm:t>
    </dgm:pt>
    <dgm:pt modelId="{54EDE0AF-B20D-4472-80D9-1F4816105CF1}" type="pres">
      <dgm:prSet presAssocID="{9E5C991C-44D7-4F49-A0A6-023FAB853BE0}" presName="root2" presStyleCnt="0"/>
      <dgm:spPr/>
    </dgm:pt>
    <dgm:pt modelId="{1449FA1D-63A2-47F5-8F9E-A0CBCABB3EA4}" type="pres">
      <dgm:prSet presAssocID="{9E5C991C-44D7-4F49-A0A6-023FAB853BE0}" presName="LevelTwoTextNode" presStyleLbl="node2" presStyleIdx="3" presStyleCnt="5" custScaleX="281173">
        <dgm:presLayoutVars>
          <dgm:chPref val="3"/>
        </dgm:presLayoutVars>
      </dgm:prSet>
      <dgm:spPr/>
      <dgm:t>
        <a:bodyPr/>
        <a:lstStyle/>
        <a:p>
          <a:endParaRPr lang="en-US"/>
        </a:p>
      </dgm:t>
    </dgm:pt>
    <dgm:pt modelId="{050EBC4C-EF9C-4CE6-99A6-C6DA45AB3639}" type="pres">
      <dgm:prSet presAssocID="{9E5C991C-44D7-4F49-A0A6-023FAB853BE0}" presName="level3hierChild" presStyleCnt="0"/>
      <dgm:spPr/>
    </dgm:pt>
    <dgm:pt modelId="{7B52CE65-B423-493A-A68D-93A23DC53279}" type="pres">
      <dgm:prSet presAssocID="{F0C1E9B2-97EE-4364-9D42-3F4EBAC77729}" presName="conn2-1" presStyleLbl="parChTrans1D2" presStyleIdx="4" presStyleCnt="5"/>
      <dgm:spPr/>
      <dgm:t>
        <a:bodyPr/>
        <a:lstStyle/>
        <a:p>
          <a:endParaRPr lang="en-US"/>
        </a:p>
      </dgm:t>
    </dgm:pt>
    <dgm:pt modelId="{7E78077F-A4CE-4E49-85D8-601A56088F43}" type="pres">
      <dgm:prSet presAssocID="{F0C1E9B2-97EE-4364-9D42-3F4EBAC77729}" presName="connTx" presStyleLbl="parChTrans1D2" presStyleIdx="4" presStyleCnt="5"/>
      <dgm:spPr/>
      <dgm:t>
        <a:bodyPr/>
        <a:lstStyle/>
        <a:p>
          <a:endParaRPr lang="en-US"/>
        </a:p>
      </dgm:t>
    </dgm:pt>
    <dgm:pt modelId="{A74AEB8F-FAE8-4C5F-9DBD-32619AA5D6FE}" type="pres">
      <dgm:prSet presAssocID="{BFC145EA-CB83-4D6D-ABCF-8123F0F7AC1F}" presName="root2" presStyleCnt="0"/>
      <dgm:spPr/>
    </dgm:pt>
    <dgm:pt modelId="{D06A9829-71C5-4070-92D8-9FAB60B8EB3E}" type="pres">
      <dgm:prSet presAssocID="{BFC145EA-CB83-4D6D-ABCF-8123F0F7AC1F}" presName="LevelTwoTextNode" presStyleLbl="node2" presStyleIdx="4" presStyleCnt="5" custScaleX="282001">
        <dgm:presLayoutVars>
          <dgm:chPref val="3"/>
        </dgm:presLayoutVars>
      </dgm:prSet>
      <dgm:spPr/>
      <dgm:t>
        <a:bodyPr/>
        <a:lstStyle/>
        <a:p>
          <a:endParaRPr lang="en-US"/>
        </a:p>
      </dgm:t>
    </dgm:pt>
    <dgm:pt modelId="{DC4B1F55-8926-4709-8C78-4719AC0AF2B2}" type="pres">
      <dgm:prSet presAssocID="{BFC145EA-CB83-4D6D-ABCF-8123F0F7AC1F}" presName="level3hierChild" presStyleCnt="0"/>
      <dgm:spPr/>
    </dgm:pt>
  </dgm:ptLst>
  <dgm:cxnLst>
    <dgm:cxn modelId="{20C5E692-6F6D-445A-AB97-089FD4F641F9}" type="presOf" srcId="{658A6DB0-5CAF-4BB5-ABD5-FAC5188BA978}" destId="{C3BE397E-FB2C-46A0-948E-5B5F929FC5B3}" srcOrd="0" destOrd="0" presId="urn:microsoft.com/office/officeart/2008/layout/HorizontalMultiLevelHierarchy"/>
    <dgm:cxn modelId="{93293239-0D50-415E-AC3E-827E789DF16C}" type="presOf" srcId="{D8F68399-2E13-4001-B552-30266F8666B6}" destId="{978D0FFE-32BB-44A4-ACAD-30BEB48182FD}" srcOrd="1" destOrd="0" presId="urn:microsoft.com/office/officeart/2008/layout/HorizontalMultiLevelHierarchy"/>
    <dgm:cxn modelId="{09A4E464-8E49-46B7-A610-25C6B1F87D43}" type="presOf" srcId="{3F951C6D-7F91-4126-97CF-F49C4EE92829}" destId="{39B848C2-55E7-47A3-91C1-A7E1ED576A6A}" srcOrd="0" destOrd="0" presId="urn:microsoft.com/office/officeart/2008/layout/HorizontalMultiLevelHierarchy"/>
    <dgm:cxn modelId="{2F89C0CA-A671-4A6C-8DD6-721EF364C230}" type="presOf" srcId="{9E5C991C-44D7-4F49-A0A6-023FAB853BE0}" destId="{1449FA1D-63A2-47F5-8F9E-A0CBCABB3EA4}" srcOrd="0" destOrd="0" presId="urn:microsoft.com/office/officeart/2008/layout/HorizontalMultiLevelHierarchy"/>
    <dgm:cxn modelId="{4C31C71B-DD6C-43F9-B612-DBE3EA72162C}" srcId="{658A6DB0-5CAF-4BB5-ABD5-FAC5188BA978}" destId="{9E5C991C-44D7-4F49-A0A6-023FAB853BE0}" srcOrd="3" destOrd="0" parTransId="{D8F68399-2E13-4001-B552-30266F8666B6}" sibTransId="{C3D9463B-780D-4B62-9A08-C0D02F118FCE}"/>
    <dgm:cxn modelId="{BF845AD5-75BF-4DB1-BD7A-E74378A196B6}" type="presOf" srcId="{0A8DDD4D-8A9B-4E9A-BB12-47EB15BFFFA1}" destId="{58E32A58-3258-46C0-AF09-7DD5CCE71BBD}" srcOrd="0" destOrd="0" presId="urn:microsoft.com/office/officeart/2008/layout/HorizontalMultiLevelHierarchy"/>
    <dgm:cxn modelId="{50143761-D0CD-4343-8967-7C3D733CCE75}" type="presOf" srcId="{4C458729-BA39-449F-A896-1A9C75582274}" destId="{1FD36F3C-E20D-4077-AB2D-167500979695}" srcOrd="0" destOrd="0" presId="urn:microsoft.com/office/officeart/2008/layout/HorizontalMultiLevelHierarchy"/>
    <dgm:cxn modelId="{CF9D0CF1-6DA0-4605-8020-484252C95C36}" type="presOf" srcId="{D8F68399-2E13-4001-B552-30266F8666B6}" destId="{1296F88F-893E-4FCD-ADA5-4B4EE5CC8013}" srcOrd="0" destOrd="0" presId="urn:microsoft.com/office/officeart/2008/layout/HorizontalMultiLevelHierarchy"/>
    <dgm:cxn modelId="{3FA15689-83A9-4016-B427-48967BE61332}" type="presOf" srcId="{F0C1E9B2-97EE-4364-9D42-3F4EBAC77729}" destId="{7B52CE65-B423-493A-A68D-93A23DC53279}" srcOrd="0" destOrd="0" presId="urn:microsoft.com/office/officeart/2008/layout/HorizontalMultiLevelHierarchy"/>
    <dgm:cxn modelId="{C665A2C0-4860-4D2E-B8AA-E30C577B3DE5}" srcId="{658A6DB0-5CAF-4BB5-ABD5-FAC5188BA978}" destId="{F6E50987-4A74-4FF5-B0EC-6B5B117BE3EF}" srcOrd="2" destOrd="0" parTransId="{DFCA9947-3D73-42EE-BAEF-E58B8779C946}" sibTransId="{D14C52A1-905B-4150-8E76-3BB830D4E121}"/>
    <dgm:cxn modelId="{C016E7EF-38CA-4D0E-A566-B93E47642C62}" type="presOf" srcId="{DFCA9947-3D73-42EE-BAEF-E58B8779C946}" destId="{A01039B4-343B-4613-BCC8-CDC1A70F3BF7}" srcOrd="1" destOrd="0" presId="urn:microsoft.com/office/officeart/2008/layout/HorizontalMultiLevelHierarchy"/>
    <dgm:cxn modelId="{508449C4-D33E-45C5-BA60-C10B5B148228}" type="presOf" srcId="{BFC145EA-CB83-4D6D-ABCF-8123F0F7AC1F}" destId="{D06A9829-71C5-4070-92D8-9FAB60B8EB3E}" srcOrd="0" destOrd="0" presId="urn:microsoft.com/office/officeart/2008/layout/HorizontalMultiLevelHierarchy"/>
    <dgm:cxn modelId="{0A2F2216-ABE9-4601-BAE6-1A4D5C133747}" srcId="{658A6DB0-5CAF-4BB5-ABD5-FAC5188BA978}" destId="{BFC145EA-CB83-4D6D-ABCF-8123F0F7AC1F}" srcOrd="4" destOrd="0" parTransId="{F0C1E9B2-97EE-4364-9D42-3F4EBAC77729}" sibTransId="{2AC42ECC-3528-46E7-9495-DCB22FA41C7E}"/>
    <dgm:cxn modelId="{A0F3E9BD-3209-4707-A821-A4EE95D8668E}" srcId="{658A6DB0-5CAF-4BB5-ABD5-FAC5188BA978}" destId="{36ED41A8-87F4-4A6F-80C5-BAB1AF847999}" srcOrd="1" destOrd="0" parTransId="{4C458729-BA39-449F-A896-1A9C75582274}" sibTransId="{9FDFDBE8-E50B-4F2F-8540-76D49D8E1462}"/>
    <dgm:cxn modelId="{AD6B3E23-42FD-4193-9085-BE0743718288}" type="presOf" srcId="{4C458729-BA39-449F-A896-1A9C75582274}" destId="{DBA03939-5D59-4918-90E2-A221BE2957DC}" srcOrd="1" destOrd="0" presId="urn:microsoft.com/office/officeart/2008/layout/HorizontalMultiLevelHierarchy"/>
    <dgm:cxn modelId="{093A2010-09E6-4769-A90B-DD01E2CEADA2}" type="presOf" srcId="{36ED41A8-87F4-4A6F-80C5-BAB1AF847999}" destId="{79BA2B84-6772-41B3-AE99-ED020423E46E}" srcOrd="0" destOrd="0" presId="urn:microsoft.com/office/officeart/2008/layout/HorizontalMultiLevelHierarchy"/>
    <dgm:cxn modelId="{DFA8BC66-DFE6-4A63-A635-94F4C592869C}" type="presOf" srcId="{F0C1E9B2-97EE-4364-9D42-3F4EBAC77729}" destId="{7E78077F-A4CE-4E49-85D8-601A56088F43}" srcOrd="1" destOrd="0" presId="urn:microsoft.com/office/officeart/2008/layout/HorizontalMultiLevelHierarchy"/>
    <dgm:cxn modelId="{772C6A39-E467-4E8C-806E-B1A91E50A3A7}" srcId="{3F951C6D-7F91-4126-97CF-F49C4EE92829}" destId="{658A6DB0-5CAF-4BB5-ABD5-FAC5188BA978}" srcOrd="0" destOrd="0" parTransId="{1AA1B718-4641-4A4C-AEF0-49EAA183F732}" sibTransId="{CB8193D8-9F17-41F9-ACAF-FAB55C9E2FEF}"/>
    <dgm:cxn modelId="{FBAE0D31-8668-4354-BB51-2DD9149E195C}" type="presOf" srcId="{F6E50987-4A74-4FF5-B0EC-6B5B117BE3EF}" destId="{FE014C72-8083-4E5D-AA33-CBFCC788ABC0}" srcOrd="0" destOrd="0" presId="urn:microsoft.com/office/officeart/2008/layout/HorizontalMultiLevelHierarchy"/>
    <dgm:cxn modelId="{70C5B9B9-614E-403D-A8F6-9F933898DB06}" type="presOf" srcId="{2338B345-0CC1-4D82-AB7F-096EFCD428D6}" destId="{208CC4E2-8F33-4B26-9374-391A9CCE4E87}" srcOrd="0" destOrd="0" presId="urn:microsoft.com/office/officeart/2008/layout/HorizontalMultiLevelHierarchy"/>
    <dgm:cxn modelId="{3C5D47DB-217B-41A2-B25A-12802FE707BB}" srcId="{658A6DB0-5CAF-4BB5-ABD5-FAC5188BA978}" destId="{2338B345-0CC1-4D82-AB7F-096EFCD428D6}" srcOrd="0" destOrd="0" parTransId="{0A8DDD4D-8A9B-4E9A-BB12-47EB15BFFFA1}" sibTransId="{AAC924B2-453D-4F40-8AC5-1EBA1BD6CD9E}"/>
    <dgm:cxn modelId="{1E225D06-A0C0-4510-9612-0CDE42F3142B}" type="presOf" srcId="{DFCA9947-3D73-42EE-BAEF-E58B8779C946}" destId="{625EF327-0B8B-4E9D-A88C-77E4ABB50E4B}" srcOrd="0" destOrd="0" presId="urn:microsoft.com/office/officeart/2008/layout/HorizontalMultiLevelHierarchy"/>
    <dgm:cxn modelId="{F9BF1759-EB9D-42E7-9538-FD1C7A42E03D}" type="presOf" srcId="{0A8DDD4D-8A9B-4E9A-BB12-47EB15BFFFA1}" destId="{313933CF-7B4F-4BC1-9E21-CA50C8E09159}" srcOrd="1" destOrd="0" presId="urn:microsoft.com/office/officeart/2008/layout/HorizontalMultiLevelHierarchy"/>
    <dgm:cxn modelId="{74733D78-50AE-4971-AA75-6DC63EFA8445}" type="presParOf" srcId="{39B848C2-55E7-47A3-91C1-A7E1ED576A6A}" destId="{3C84FAF6-8B6D-4A91-9991-76FA5CA9DA80}" srcOrd="0" destOrd="0" presId="urn:microsoft.com/office/officeart/2008/layout/HorizontalMultiLevelHierarchy"/>
    <dgm:cxn modelId="{4EE81910-6A39-4EBC-BDA6-082B0F3FD803}" type="presParOf" srcId="{3C84FAF6-8B6D-4A91-9991-76FA5CA9DA80}" destId="{C3BE397E-FB2C-46A0-948E-5B5F929FC5B3}" srcOrd="0" destOrd="0" presId="urn:microsoft.com/office/officeart/2008/layout/HorizontalMultiLevelHierarchy"/>
    <dgm:cxn modelId="{A327DFDB-5CFA-466F-B8BC-4130633761E4}" type="presParOf" srcId="{3C84FAF6-8B6D-4A91-9991-76FA5CA9DA80}" destId="{BF41DA39-50A4-472D-B13D-026EAD9FE9CC}" srcOrd="1" destOrd="0" presId="urn:microsoft.com/office/officeart/2008/layout/HorizontalMultiLevelHierarchy"/>
    <dgm:cxn modelId="{253F6A24-F194-4A75-A535-B251241CE444}" type="presParOf" srcId="{BF41DA39-50A4-472D-B13D-026EAD9FE9CC}" destId="{58E32A58-3258-46C0-AF09-7DD5CCE71BBD}" srcOrd="0" destOrd="0" presId="urn:microsoft.com/office/officeart/2008/layout/HorizontalMultiLevelHierarchy"/>
    <dgm:cxn modelId="{AB5A15D2-5429-4679-B7DE-6B12D5AE55F8}" type="presParOf" srcId="{58E32A58-3258-46C0-AF09-7DD5CCE71BBD}" destId="{313933CF-7B4F-4BC1-9E21-CA50C8E09159}" srcOrd="0" destOrd="0" presId="urn:microsoft.com/office/officeart/2008/layout/HorizontalMultiLevelHierarchy"/>
    <dgm:cxn modelId="{6C57B712-3501-4AC3-AD59-A69E5D941418}" type="presParOf" srcId="{BF41DA39-50A4-472D-B13D-026EAD9FE9CC}" destId="{7B20A88F-959F-40C5-B268-86A8E1CBF801}" srcOrd="1" destOrd="0" presId="urn:microsoft.com/office/officeart/2008/layout/HorizontalMultiLevelHierarchy"/>
    <dgm:cxn modelId="{B94A5E14-BB24-4FF5-8DA9-D4260038D1F2}" type="presParOf" srcId="{7B20A88F-959F-40C5-B268-86A8E1CBF801}" destId="{208CC4E2-8F33-4B26-9374-391A9CCE4E87}" srcOrd="0" destOrd="0" presId="urn:microsoft.com/office/officeart/2008/layout/HorizontalMultiLevelHierarchy"/>
    <dgm:cxn modelId="{AD401225-261A-4AAC-AA0D-B1EA9040345B}" type="presParOf" srcId="{7B20A88F-959F-40C5-B268-86A8E1CBF801}" destId="{A77A3CDE-0F00-4CB7-9110-9F54A8246D97}" srcOrd="1" destOrd="0" presId="urn:microsoft.com/office/officeart/2008/layout/HorizontalMultiLevelHierarchy"/>
    <dgm:cxn modelId="{E70D80CD-C014-447F-8E98-085D08D5E781}" type="presParOf" srcId="{BF41DA39-50A4-472D-B13D-026EAD9FE9CC}" destId="{1FD36F3C-E20D-4077-AB2D-167500979695}" srcOrd="2" destOrd="0" presId="urn:microsoft.com/office/officeart/2008/layout/HorizontalMultiLevelHierarchy"/>
    <dgm:cxn modelId="{FC19C73D-6A1B-4E18-B957-3B853B7C154A}" type="presParOf" srcId="{1FD36F3C-E20D-4077-AB2D-167500979695}" destId="{DBA03939-5D59-4918-90E2-A221BE2957DC}" srcOrd="0" destOrd="0" presId="urn:microsoft.com/office/officeart/2008/layout/HorizontalMultiLevelHierarchy"/>
    <dgm:cxn modelId="{AC3F3379-E76D-4E24-8429-D9DBB8C7DBAA}" type="presParOf" srcId="{BF41DA39-50A4-472D-B13D-026EAD9FE9CC}" destId="{4F153107-7A01-4EEF-A7FC-74D69C3576B2}" srcOrd="3" destOrd="0" presId="urn:microsoft.com/office/officeart/2008/layout/HorizontalMultiLevelHierarchy"/>
    <dgm:cxn modelId="{862CD6A0-88F0-430E-A9A5-542E095C3847}" type="presParOf" srcId="{4F153107-7A01-4EEF-A7FC-74D69C3576B2}" destId="{79BA2B84-6772-41B3-AE99-ED020423E46E}" srcOrd="0" destOrd="0" presId="urn:microsoft.com/office/officeart/2008/layout/HorizontalMultiLevelHierarchy"/>
    <dgm:cxn modelId="{49545C45-014B-4498-AF86-3107D8119A9F}" type="presParOf" srcId="{4F153107-7A01-4EEF-A7FC-74D69C3576B2}" destId="{E018634E-0509-477B-88C0-6A7F3119059A}" srcOrd="1" destOrd="0" presId="urn:microsoft.com/office/officeart/2008/layout/HorizontalMultiLevelHierarchy"/>
    <dgm:cxn modelId="{CAE72149-EA05-4C8E-A882-F0EB4C06BEF9}" type="presParOf" srcId="{BF41DA39-50A4-472D-B13D-026EAD9FE9CC}" destId="{625EF327-0B8B-4E9D-A88C-77E4ABB50E4B}" srcOrd="4" destOrd="0" presId="urn:microsoft.com/office/officeart/2008/layout/HorizontalMultiLevelHierarchy"/>
    <dgm:cxn modelId="{FF7C9516-20E8-4336-B947-43FDC9760B72}" type="presParOf" srcId="{625EF327-0B8B-4E9D-A88C-77E4ABB50E4B}" destId="{A01039B4-343B-4613-BCC8-CDC1A70F3BF7}" srcOrd="0" destOrd="0" presId="urn:microsoft.com/office/officeart/2008/layout/HorizontalMultiLevelHierarchy"/>
    <dgm:cxn modelId="{1DF3C993-B5C9-4B65-9A99-D0B59CEC4B5B}" type="presParOf" srcId="{BF41DA39-50A4-472D-B13D-026EAD9FE9CC}" destId="{2A6C3729-3A9F-45B9-80E7-80575A1AD776}" srcOrd="5" destOrd="0" presId="urn:microsoft.com/office/officeart/2008/layout/HorizontalMultiLevelHierarchy"/>
    <dgm:cxn modelId="{EF2A4100-9721-418C-A0E6-6E8E4207894C}" type="presParOf" srcId="{2A6C3729-3A9F-45B9-80E7-80575A1AD776}" destId="{FE014C72-8083-4E5D-AA33-CBFCC788ABC0}" srcOrd="0" destOrd="0" presId="urn:microsoft.com/office/officeart/2008/layout/HorizontalMultiLevelHierarchy"/>
    <dgm:cxn modelId="{9F59A657-EC67-41B8-9DC9-F20FFB26E3FA}" type="presParOf" srcId="{2A6C3729-3A9F-45B9-80E7-80575A1AD776}" destId="{08457697-497D-4F4F-A3B0-9F511209ED55}" srcOrd="1" destOrd="0" presId="urn:microsoft.com/office/officeart/2008/layout/HorizontalMultiLevelHierarchy"/>
    <dgm:cxn modelId="{40F869C4-5272-4AD8-B8D5-3BB8072EA88A}" type="presParOf" srcId="{BF41DA39-50A4-472D-B13D-026EAD9FE9CC}" destId="{1296F88F-893E-4FCD-ADA5-4B4EE5CC8013}" srcOrd="6" destOrd="0" presId="urn:microsoft.com/office/officeart/2008/layout/HorizontalMultiLevelHierarchy"/>
    <dgm:cxn modelId="{865784C0-A4C1-418F-938C-DE2ED69360A9}" type="presParOf" srcId="{1296F88F-893E-4FCD-ADA5-4B4EE5CC8013}" destId="{978D0FFE-32BB-44A4-ACAD-30BEB48182FD}" srcOrd="0" destOrd="0" presId="urn:microsoft.com/office/officeart/2008/layout/HorizontalMultiLevelHierarchy"/>
    <dgm:cxn modelId="{173B6C5B-2C3E-4834-8A11-7F92B0DC6240}" type="presParOf" srcId="{BF41DA39-50A4-472D-B13D-026EAD9FE9CC}" destId="{54EDE0AF-B20D-4472-80D9-1F4816105CF1}" srcOrd="7" destOrd="0" presId="urn:microsoft.com/office/officeart/2008/layout/HorizontalMultiLevelHierarchy"/>
    <dgm:cxn modelId="{0B407931-59B7-4CAC-8BFB-CF0A241676FE}" type="presParOf" srcId="{54EDE0AF-B20D-4472-80D9-1F4816105CF1}" destId="{1449FA1D-63A2-47F5-8F9E-A0CBCABB3EA4}" srcOrd="0" destOrd="0" presId="urn:microsoft.com/office/officeart/2008/layout/HorizontalMultiLevelHierarchy"/>
    <dgm:cxn modelId="{A5331AB2-0A8B-4FF4-95DF-FAEDA3A469D0}" type="presParOf" srcId="{54EDE0AF-B20D-4472-80D9-1F4816105CF1}" destId="{050EBC4C-EF9C-4CE6-99A6-C6DA45AB3639}" srcOrd="1" destOrd="0" presId="urn:microsoft.com/office/officeart/2008/layout/HorizontalMultiLevelHierarchy"/>
    <dgm:cxn modelId="{3A3E922B-EA86-441F-9C85-86DC649CEC1E}" type="presParOf" srcId="{BF41DA39-50A4-472D-B13D-026EAD9FE9CC}" destId="{7B52CE65-B423-493A-A68D-93A23DC53279}" srcOrd="8" destOrd="0" presId="urn:microsoft.com/office/officeart/2008/layout/HorizontalMultiLevelHierarchy"/>
    <dgm:cxn modelId="{DD783468-2825-4670-AE9D-4EFD30612DEB}" type="presParOf" srcId="{7B52CE65-B423-493A-A68D-93A23DC53279}" destId="{7E78077F-A4CE-4E49-85D8-601A56088F43}" srcOrd="0" destOrd="0" presId="urn:microsoft.com/office/officeart/2008/layout/HorizontalMultiLevelHierarchy"/>
    <dgm:cxn modelId="{B97B360B-F5BD-4D73-8419-D01FE026C56E}" type="presParOf" srcId="{BF41DA39-50A4-472D-B13D-026EAD9FE9CC}" destId="{A74AEB8F-FAE8-4C5F-9DBD-32619AA5D6FE}" srcOrd="9" destOrd="0" presId="urn:microsoft.com/office/officeart/2008/layout/HorizontalMultiLevelHierarchy"/>
    <dgm:cxn modelId="{921D343A-0441-4133-A61B-11AFBBAAF853}" type="presParOf" srcId="{A74AEB8F-FAE8-4C5F-9DBD-32619AA5D6FE}" destId="{D06A9829-71C5-4070-92D8-9FAB60B8EB3E}" srcOrd="0" destOrd="0" presId="urn:microsoft.com/office/officeart/2008/layout/HorizontalMultiLevelHierarchy"/>
    <dgm:cxn modelId="{3500159C-3AEE-4AE6-897A-B7D47236BDDF}" type="presParOf" srcId="{A74AEB8F-FAE8-4C5F-9DBD-32619AA5D6FE}" destId="{DC4B1F55-8926-4709-8C78-4719AC0AF2B2}"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105CAD-93A3-4DA9-A1BE-B0C1E2E9CA5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99A4B43-5DD1-4F77-9C96-3FA26A21F48D}">
      <dgm:prSet phldrT="[Text]"/>
      <dgm:spPr/>
      <dgm:t>
        <a:bodyPr/>
        <a:lstStyle/>
        <a:p>
          <a:r>
            <a:rPr lang="mn-MN" dirty="0" smtClean="0">
              <a:latin typeface="Times New Roman" pitchFamily="18" charset="0"/>
              <a:cs typeface="Times New Roman" pitchFamily="18" charset="0"/>
            </a:rPr>
            <a:t>Нам, эвсэл </a:t>
          </a:r>
          <a:r>
            <a:rPr lang="en-US" dirty="0" smtClean="0">
              <a:latin typeface="Times New Roman" pitchFamily="18" charset="0"/>
              <a:cs typeface="Times New Roman" pitchFamily="18" charset="0"/>
            </a:rPr>
            <a:t>/</a:t>
          </a:r>
          <a:r>
            <a:rPr lang="mn-MN" dirty="0" smtClean="0">
              <a:latin typeface="Times New Roman" pitchFamily="18" charset="0"/>
              <a:cs typeface="Times New Roman" pitchFamily="18" charset="0"/>
            </a:rPr>
            <a:t>штаб</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66782B35-9804-4276-88EB-F40630BF3AE0}" type="parTrans" cxnId="{C9B98ABB-8580-46C9-ACE4-C012BDA5FAFD}">
      <dgm:prSet/>
      <dgm:spPr/>
      <dgm:t>
        <a:bodyPr/>
        <a:lstStyle/>
        <a:p>
          <a:endParaRPr lang="en-US">
            <a:latin typeface="Times New Roman" pitchFamily="18" charset="0"/>
            <a:cs typeface="Times New Roman" pitchFamily="18" charset="0"/>
          </a:endParaRPr>
        </a:p>
      </dgm:t>
    </dgm:pt>
    <dgm:pt modelId="{B5F445A5-E36A-4177-B151-AF54F0A0D30B}" type="sibTrans" cxnId="{C9B98ABB-8580-46C9-ACE4-C012BDA5FAFD}">
      <dgm:prSet/>
      <dgm:spPr/>
      <dgm:t>
        <a:bodyPr/>
        <a:lstStyle/>
        <a:p>
          <a:endParaRPr lang="en-US">
            <a:latin typeface="Times New Roman" pitchFamily="18" charset="0"/>
            <a:cs typeface="Times New Roman" pitchFamily="18" charset="0"/>
          </a:endParaRPr>
        </a:p>
      </dgm:t>
    </dgm:pt>
    <dgm:pt modelId="{158B77E4-A675-4D03-8A10-E346747095DE}">
      <dgm:prSet phldrT="[Text]"/>
      <dgm:spPr/>
      <dgm:t>
        <a:bodyPr/>
        <a:lstStyle/>
        <a:p>
          <a:r>
            <a:rPr lang="mn-MN" dirty="0" smtClean="0">
              <a:latin typeface="Times New Roman" pitchFamily="18" charset="0"/>
              <a:cs typeface="Times New Roman" pitchFamily="18" charset="0"/>
            </a:rPr>
            <a:t>Ажилтан</a:t>
          </a:r>
          <a:endParaRPr lang="en-US" dirty="0">
            <a:latin typeface="Times New Roman" pitchFamily="18" charset="0"/>
            <a:cs typeface="Times New Roman" pitchFamily="18" charset="0"/>
          </a:endParaRPr>
        </a:p>
      </dgm:t>
    </dgm:pt>
    <dgm:pt modelId="{CA5110A0-3521-49D3-B421-28357BE98E22}" type="parTrans" cxnId="{2844C970-3C21-4852-BE71-8B0AA203834B}">
      <dgm:prSet/>
      <dgm:spPr/>
      <dgm:t>
        <a:bodyPr/>
        <a:lstStyle/>
        <a:p>
          <a:endParaRPr lang="en-US">
            <a:latin typeface="Times New Roman" pitchFamily="18" charset="0"/>
            <a:cs typeface="Times New Roman" pitchFamily="18" charset="0"/>
          </a:endParaRPr>
        </a:p>
      </dgm:t>
    </dgm:pt>
    <dgm:pt modelId="{47EE8338-BB43-4E89-B1C8-2F08C7CCC4C2}" type="sibTrans" cxnId="{2844C970-3C21-4852-BE71-8B0AA203834B}">
      <dgm:prSet/>
      <dgm:spPr/>
      <dgm:t>
        <a:bodyPr/>
        <a:lstStyle/>
        <a:p>
          <a:endParaRPr lang="en-US">
            <a:latin typeface="Times New Roman" pitchFamily="18" charset="0"/>
            <a:cs typeface="Times New Roman" pitchFamily="18" charset="0"/>
          </a:endParaRPr>
        </a:p>
      </dgm:t>
    </dgm:pt>
    <dgm:pt modelId="{F88C81C3-A57D-4B27-A1E3-E98DEA97418D}">
      <dgm:prSet phldrT="[Text]"/>
      <dgm:spPr/>
      <dgm:t>
        <a:bodyPr/>
        <a:lstStyle/>
        <a:p>
          <a:r>
            <a:rPr lang="mn-MN" dirty="0" smtClean="0">
              <a:latin typeface="Times New Roman" pitchFamily="18" charset="0"/>
              <a:cs typeface="Times New Roman" pitchFamily="18" charset="0"/>
            </a:rPr>
            <a:t>Нэр дэвшигч</a:t>
          </a:r>
          <a:r>
            <a:rPr lang="en-US" dirty="0" smtClean="0">
              <a:latin typeface="Times New Roman" pitchFamily="18" charset="0"/>
              <a:cs typeface="Times New Roman" pitchFamily="18" charset="0"/>
            </a:rPr>
            <a:t> /</a:t>
          </a:r>
          <a:r>
            <a:rPr lang="mn-MN" dirty="0" smtClean="0">
              <a:latin typeface="Times New Roman" pitchFamily="18" charset="0"/>
              <a:cs typeface="Times New Roman" pitchFamily="18" charset="0"/>
            </a:rPr>
            <a:t>штаб</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618B09D8-B5EF-4712-9EA8-616E4BEA5B5B}" type="parTrans" cxnId="{C58AD13F-8BAD-43B5-BD84-8BE4AE77A61F}">
      <dgm:prSet/>
      <dgm:spPr/>
      <dgm:t>
        <a:bodyPr/>
        <a:lstStyle/>
        <a:p>
          <a:endParaRPr lang="en-US">
            <a:latin typeface="Times New Roman" pitchFamily="18" charset="0"/>
            <a:cs typeface="Times New Roman" pitchFamily="18" charset="0"/>
          </a:endParaRPr>
        </a:p>
      </dgm:t>
    </dgm:pt>
    <dgm:pt modelId="{0EE046E0-DB6E-475D-BD79-4CC5742546EB}" type="sibTrans" cxnId="{C58AD13F-8BAD-43B5-BD84-8BE4AE77A61F}">
      <dgm:prSet/>
      <dgm:spPr/>
      <dgm:t>
        <a:bodyPr/>
        <a:lstStyle/>
        <a:p>
          <a:endParaRPr lang="en-US">
            <a:latin typeface="Times New Roman" pitchFamily="18" charset="0"/>
            <a:cs typeface="Times New Roman" pitchFamily="18" charset="0"/>
          </a:endParaRPr>
        </a:p>
      </dgm:t>
    </dgm:pt>
    <dgm:pt modelId="{11DEC085-13A0-4648-AD91-BE64E429F23C}">
      <dgm:prSet phldrT="[Text]"/>
      <dgm:spPr/>
      <dgm:t>
        <a:bodyPr/>
        <a:lstStyle/>
        <a:p>
          <a:r>
            <a:rPr lang="mn-MN" dirty="0" smtClean="0">
              <a:latin typeface="Times New Roman" pitchFamily="18" charset="0"/>
              <a:cs typeface="Times New Roman" pitchFamily="18" charset="0"/>
            </a:rPr>
            <a:t>Менежер</a:t>
          </a:r>
          <a:endParaRPr lang="en-US" dirty="0">
            <a:latin typeface="Times New Roman" pitchFamily="18" charset="0"/>
            <a:cs typeface="Times New Roman" pitchFamily="18" charset="0"/>
          </a:endParaRPr>
        </a:p>
      </dgm:t>
    </dgm:pt>
    <dgm:pt modelId="{DC6BBC5C-D8C7-4636-89A0-E0DA96955340}" type="parTrans" cxnId="{7F6F9C7D-5B59-429A-B747-4350F6F775D9}">
      <dgm:prSet/>
      <dgm:spPr/>
      <dgm:t>
        <a:bodyPr/>
        <a:lstStyle/>
        <a:p>
          <a:endParaRPr lang="en-US">
            <a:latin typeface="Times New Roman" pitchFamily="18" charset="0"/>
            <a:cs typeface="Times New Roman" pitchFamily="18" charset="0"/>
          </a:endParaRPr>
        </a:p>
      </dgm:t>
    </dgm:pt>
    <dgm:pt modelId="{2138C9AB-0BCC-450D-AE37-ABAA846E2CED}" type="sibTrans" cxnId="{7F6F9C7D-5B59-429A-B747-4350F6F775D9}">
      <dgm:prSet/>
      <dgm:spPr/>
      <dgm:t>
        <a:bodyPr/>
        <a:lstStyle/>
        <a:p>
          <a:endParaRPr lang="en-US">
            <a:latin typeface="Times New Roman" pitchFamily="18" charset="0"/>
            <a:cs typeface="Times New Roman" pitchFamily="18" charset="0"/>
          </a:endParaRPr>
        </a:p>
      </dgm:t>
    </dgm:pt>
    <dgm:pt modelId="{A646024E-535D-4965-BB09-E9D1959AFEC9}">
      <dgm:prSet phldrT="[Text]"/>
      <dgm:spPr/>
      <dgm:t>
        <a:bodyPr/>
        <a:lstStyle/>
        <a:p>
          <a:r>
            <a:rPr lang="mn-MN" dirty="0" smtClean="0">
              <a:latin typeface="Times New Roman" pitchFamily="18" charset="0"/>
              <a:cs typeface="Times New Roman" pitchFamily="18" charset="0"/>
            </a:rPr>
            <a:t>Шадар туслагч</a:t>
          </a:r>
          <a:endParaRPr lang="en-US" dirty="0">
            <a:latin typeface="Times New Roman" pitchFamily="18" charset="0"/>
            <a:cs typeface="Times New Roman" pitchFamily="18" charset="0"/>
          </a:endParaRPr>
        </a:p>
      </dgm:t>
    </dgm:pt>
    <dgm:pt modelId="{2C969E0F-1060-4ADB-B725-063AB5DA6419}" type="parTrans" cxnId="{69007B96-E964-4829-8A1D-55B687F0D401}">
      <dgm:prSet/>
      <dgm:spPr/>
      <dgm:t>
        <a:bodyPr/>
        <a:lstStyle/>
        <a:p>
          <a:endParaRPr lang="en-US">
            <a:latin typeface="Times New Roman" pitchFamily="18" charset="0"/>
            <a:cs typeface="Times New Roman" pitchFamily="18" charset="0"/>
          </a:endParaRPr>
        </a:p>
      </dgm:t>
    </dgm:pt>
    <dgm:pt modelId="{6D6D3A7D-E36F-44F7-A85F-E137EB2EA04B}" type="sibTrans" cxnId="{69007B96-E964-4829-8A1D-55B687F0D401}">
      <dgm:prSet/>
      <dgm:spPr/>
      <dgm:t>
        <a:bodyPr/>
        <a:lstStyle/>
        <a:p>
          <a:endParaRPr lang="en-US">
            <a:latin typeface="Times New Roman" pitchFamily="18" charset="0"/>
            <a:cs typeface="Times New Roman" pitchFamily="18" charset="0"/>
          </a:endParaRPr>
        </a:p>
      </dgm:t>
    </dgm:pt>
    <dgm:pt modelId="{BE40D709-7257-449E-924D-0CDE55A28CFA}">
      <dgm:prSet phldrT="[Text]"/>
      <dgm:spPr/>
      <dgm:t>
        <a:bodyPr/>
        <a:lstStyle/>
        <a:p>
          <a:r>
            <a:rPr lang="mn-MN" dirty="0" smtClean="0">
              <a:latin typeface="Times New Roman" pitchFamily="18" charset="0"/>
              <a:cs typeface="Times New Roman" pitchFamily="18" charset="0"/>
            </a:rPr>
            <a:t>Ухуулагч</a:t>
          </a:r>
          <a:endParaRPr lang="en-US" dirty="0">
            <a:latin typeface="Times New Roman" pitchFamily="18" charset="0"/>
            <a:cs typeface="Times New Roman" pitchFamily="18" charset="0"/>
          </a:endParaRPr>
        </a:p>
      </dgm:t>
    </dgm:pt>
    <dgm:pt modelId="{0C3F864C-E7B8-4967-9BB0-F755127EB187}" type="parTrans" cxnId="{3A3675E9-B118-4EDD-A147-A4EC9AD91BE5}">
      <dgm:prSet/>
      <dgm:spPr/>
      <dgm:t>
        <a:bodyPr/>
        <a:lstStyle/>
        <a:p>
          <a:endParaRPr lang="en-US"/>
        </a:p>
      </dgm:t>
    </dgm:pt>
    <dgm:pt modelId="{94663BFA-5770-4AFA-9984-6BBE73B47892}" type="sibTrans" cxnId="{3A3675E9-B118-4EDD-A147-A4EC9AD91BE5}">
      <dgm:prSet/>
      <dgm:spPr/>
      <dgm:t>
        <a:bodyPr/>
        <a:lstStyle/>
        <a:p>
          <a:endParaRPr lang="en-US"/>
        </a:p>
      </dgm:t>
    </dgm:pt>
    <dgm:pt modelId="{CC02C7D1-8395-4815-B94C-2C268988ED8A}" type="pres">
      <dgm:prSet presAssocID="{95105CAD-93A3-4DA9-A1BE-B0C1E2E9CA52}" presName="Name0" presStyleCnt="0">
        <dgm:presLayoutVars>
          <dgm:dir/>
          <dgm:animLvl val="lvl"/>
          <dgm:resizeHandles val="exact"/>
        </dgm:presLayoutVars>
      </dgm:prSet>
      <dgm:spPr/>
      <dgm:t>
        <a:bodyPr/>
        <a:lstStyle/>
        <a:p>
          <a:endParaRPr lang="en-US"/>
        </a:p>
      </dgm:t>
    </dgm:pt>
    <dgm:pt modelId="{CFB83EF3-2277-4091-BA50-94794FDC1CEB}" type="pres">
      <dgm:prSet presAssocID="{299A4B43-5DD1-4F77-9C96-3FA26A21F48D}" presName="composite" presStyleCnt="0"/>
      <dgm:spPr/>
    </dgm:pt>
    <dgm:pt modelId="{9AF3161E-14A6-449A-9274-D59A95E27C36}" type="pres">
      <dgm:prSet presAssocID="{299A4B43-5DD1-4F77-9C96-3FA26A21F48D}" presName="parTx" presStyleLbl="alignNode1" presStyleIdx="0" presStyleCnt="2">
        <dgm:presLayoutVars>
          <dgm:chMax val="0"/>
          <dgm:chPref val="0"/>
          <dgm:bulletEnabled val="1"/>
        </dgm:presLayoutVars>
      </dgm:prSet>
      <dgm:spPr/>
      <dgm:t>
        <a:bodyPr/>
        <a:lstStyle/>
        <a:p>
          <a:endParaRPr lang="en-US"/>
        </a:p>
      </dgm:t>
    </dgm:pt>
    <dgm:pt modelId="{A538B132-27C7-4315-A3E0-A44F2C0324B0}" type="pres">
      <dgm:prSet presAssocID="{299A4B43-5DD1-4F77-9C96-3FA26A21F48D}" presName="desTx" presStyleLbl="alignAccFollowNode1" presStyleIdx="0" presStyleCnt="2">
        <dgm:presLayoutVars>
          <dgm:bulletEnabled val="1"/>
        </dgm:presLayoutVars>
      </dgm:prSet>
      <dgm:spPr/>
      <dgm:t>
        <a:bodyPr/>
        <a:lstStyle/>
        <a:p>
          <a:endParaRPr lang="en-US"/>
        </a:p>
      </dgm:t>
    </dgm:pt>
    <dgm:pt modelId="{A0A7A06D-39BF-43F3-A01A-75F9DF0E4F63}" type="pres">
      <dgm:prSet presAssocID="{B5F445A5-E36A-4177-B151-AF54F0A0D30B}" presName="space" presStyleCnt="0"/>
      <dgm:spPr/>
    </dgm:pt>
    <dgm:pt modelId="{6715D47F-0BF8-4185-9BD9-992164076AE2}" type="pres">
      <dgm:prSet presAssocID="{F88C81C3-A57D-4B27-A1E3-E98DEA97418D}" presName="composite" presStyleCnt="0"/>
      <dgm:spPr/>
    </dgm:pt>
    <dgm:pt modelId="{AA227B04-53E6-4923-8161-C9DB69D9C7AF}" type="pres">
      <dgm:prSet presAssocID="{F88C81C3-A57D-4B27-A1E3-E98DEA97418D}" presName="parTx" presStyleLbl="alignNode1" presStyleIdx="1" presStyleCnt="2">
        <dgm:presLayoutVars>
          <dgm:chMax val="0"/>
          <dgm:chPref val="0"/>
          <dgm:bulletEnabled val="1"/>
        </dgm:presLayoutVars>
      </dgm:prSet>
      <dgm:spPr/>
      <dgm:t>
        <a:bodyPr/>
        <a:lstStyle/>
        <a:p>
          <a:endParaRPr lang="en-US"/>
        </a:p>
      </dgm:t>
    </dgm:pt>
    <dgm:pt modelId="{7B7B1A9C-D061-4CE7-84CF-3397E110F35E}" type="pres">
      <dgm:prSet presAssocID="{F88C81C3-A57D-4B27-A1E3-E98DEA97418D}" presName="desTx" presStyleLbl="alignAccFollowNode1" presStyleIdx="1" presStyleCnt="2">
        <dgm:presLayoutVars>
          <dgm:bulletEnabled val="1"/>
        </dgm:presLayoutVars>
      </dgm:prSet>
      <dgm:spPr/>
      <dgm:t>
        <a:bodyPr/>
        <a:lstStyle/>
        <a:p>
          <a:endParaRPr lang="en-US"/>
        </a:p>
      </dgm:t>
    </dgm:pt>
  </dgm:ptLst>
  <dgm:cxnLst>
    <dgm:cxn modelId="{E48AD484-F463-4106-8E2B-C6980955F2CF}" type="presOf" srcId="{158B77E4-A675-4D03-8A10-E346747095DE}" destId="{A538B132-27C7-4315-A3E0-A44F2C0324B0}" srcOrd="0" destOrd="0" presId="urn:microsoft.com/office/officeart/2005/8/layout/hList1"/>
    <dgm:cxn modelId="{4E54E42D-55C9-49EB-BEA2-ACBCC98AC56C}" type="presOf" srcId="{F88C81C3-A57D-4B27-A1E3-E98DEA97418D}" destId="{AA227B04-53E6-4923-8161-C9DB69D9C7AF}" srcOrd="0" destOrd="0" presId="urn:microsoft.com/office/officeart/2005/8/layout/hList1"/>
    <dgm:cxn modelId="{126EED30-7543-4104-AA02-D91A9C44BCEE}" type="presOf" srcId="{95105CAD-93A3-4DA9-A1BE-B0C1E2E9CA52}" destId="{CC02C7D1-8395-4815-B94C-2C268988ED8A}" srcOrd="0" destOrd="0" presId="urn:microsoft.com/office/officeart/2005/8/layout/hList1"/>
    <dgm:cxn modelId="{29426AC1-8DCE-48F9-A9F8-EC3B000F3233}" type="presOf" srcId="{299A4B43-5DD1-4F77-9C96-3FA26A21F48D}" destId="{9AF3161E-14A6-449A-9274-D59A95E27C36}" srcOrd="0" destOrd="0" presId="urn:microsoft.com/office/officeart/2005/8/layout/hList1"/>
    <dgm:cxn modelId="{C58AD13F-8BAD-43B5-BD84-8BE4AE77A61F}" srcId="{95105CAD-93A3-4DA9-A1BE-B0C1E2E9CA52}" destId="{F88C81C3-A57D-4B27-A1E3-E98DEA97418D}" srcOrd="1" destOrd="0" parTransId="{618B09D8-B5EF-4712-9EA8-616E4BEA5B5B}" sibTransId="{0EE046E0-DB6E-475D-BD79-4CC5742546EB}"/>
    <dgm:cxn modelId="{7F6F9C7D-5B59-429A-B747-4350F6F775D9}" srcId="{F88C81C3-A57D-4B27-A1E3-E98DEA97418D}" destId="{11DEC085-13A0-4648-AD91-BE64E429F23C}" srcOrd="0" destOrd="0" parTransId="{DC6BBC5C-D8C7-4636-89A0-E0DA96955340}" sibTransId="{2138C9AB-0BCC-450D-AE37-ABAA846E2CED}"/>
    <dgm:cxn modelId="{5E603E4D-6857-47FA-8478-BA1B0451F6F6}" type="presOf" srcId="{11DEC085-13A0-4648-AD91-BE64E429F23C}" destId="{7B7B1A9C-D061-4CE7-84CF-3397E110F35E}" srcOrd="0" destOrd="0" presId="urn:microsoft.com/office/officeart/2005/8/layout/hList1"/>
    <dgm:cxn modelId="{C9B98ABB-8580-46C9-ACE4-C012BDA5FAFD}" srcId="{95105CAD-93A3-4DA9-A1BE-B0C1E2E9CA52}" destId="{299A4B43-5DD1-4F77-9C96-3FA26A21F48D}" srcOrd="0" destOrd="0" parTransId="{66782B35-9804-4276-88EB-F40630BF3AE0}" sibTransId="{B5F445A5-E36A-4177-B151-AF54F0A0D30B}"/>
    <dgm:cxn modelId="{2BD607D8-743F-4E44-89D6-7FBBC9B0B415}" type="presOf" srcId="{A646024E-535D-4965-BB09-E9D1959AFEC9}" destId="{7B7B1A9C-D061-4CE7-84CF-3397E110F35E}" srcOrd="0" destOrd="1" presId="urn:microsoft.com/office/officeart/2005/8/layout/hList1"/>
    <dgm:cxn modelId="{864E3E83-D8A5-4C78-9E95-66F5DE731C3D}" type="presOf" srcId="{BE40D709-7257-449E-924D-0CDE55A28CFA}" destId="{7B7B1A9C-D061-4CE7-84CF-3397E110F35E}" srcOrd="0" destOrd="2" presId="urn:microsoft.com/office/officeart/2005/8/layout/hList1"/>
    <dgm:cxn modelId="{3A3675E9-B118-4EDD-A147-A4EC9AD91BE5}" srcId="{F88C81C3-A57D-4B27-A1E3-E98DEA97418D}" destId="{BE40D709-7257-449E-924D-0CDE55A28CFA}" srcOrd="2" destOrd="0" parTransId="{0C3F864C-E7B8-4967-9BB0-F755127EB187}" sibTransId="{94663BFA-5770-4AFA-9984-6BBE73B47892}"/>
    <dgm:cxn modelId="{2844C970-3C21-4852-BE71-8B0AA203834B}" srcId="{299A4B43-5DD1-4F77-9C96-3FA26A21F48D}" destId="{158B77E4-A675-4D03-8A10-E346747095DE}" srcOrd="0" destOrd="0" parTransId="{CA5110A0-3521-49D3-B421-28357BE98E22}" sibTransId="{47EE8338-BB43-4E89-B1C8-2F08C7CCC4C2}"/>
    <dgm:cxn modelId="{69007B96-E964-4829-8A1D-55B687F0D401}" srcId="{F88C81C3-A57D-4B27-A1E3-E98DEA97418D}" destId="{A646024E-535D-4965-BB09-E9D1959AFEC9}" srcOrd="1" destOrd="0" parTransId="{2C969E0F-1060-4ADB-B725-063AB5DA6419}" sibTransId="{6D6D3A7D-E36F-44F7-A85F-E137EB2EA04B}"/>
    <dgm:cxn modelId="{DEC9BECE-E9F8-4AA1-B1C1-ECC12688A638}" type="presParOf" srcId="{CC02C7D1-8395-4815-B94C-2C268988ED8A}" destId="{CFB83EF3-2277-4091-BA50-94794FDC1CEB}" srcOrd="0" destOrd="0" presId="urn:microsoft.com/office/officeart/2005/8/layout/hList1"/>
    <dgm:cxn modelId="{B3B751BB-7BBD-4225-9275-8AC19403F3DF}" type="presParOf" srcId="{CFB83EF3-2277-4091-BA50-94794FDC1CEB}" destId="{9AF3161E-14A6-449A-9274-D59A95E27C36}" srcOrd="0" destOrd="0" presId="urn:microsoft.com/office/officeart/2005/8/layout/hList1"/>
    <dgm:cxn modelId="{88F46D47-E8B5-4217-B614-73714FA3A54F}" type="presParOf" srcId="{CFB83EF3-2277-4091-BA50-94794FDC1CEB}" destId="{A538B132-27C7-4315-A3E0-A44F2C0324B0}" srcOrd="1" destOrd="0" presId="urn:microsoft.com/office/officeart/2005/8/layout/hList1"/>
    <dgm:cxn modelId="{2EEC5E0A-CC5D-466E-B938-EF2C348662CE}" type="presParOf" srcId="{CC02C7D1-8395-4815-B94C-2C268988ED8A}" destId="{A0A7A06D-39BF-43F3-A01A-75F9DF0E4F63}" srcOrd="1" destOrd="0" presId="urn:microsoft.com/office/officeart/2005/8/layout/hList1"/>
    <dgm:cxn modelId="{7D84F688-0DC2-4B3E-81A3-8B9CFCC74DEC}" type="presParOf" srcId="{CC02C7D1-8395-4815-B94C-2C268988ED8A}" destId="{6715D47F-0BF8-4185-9BD9-992164076AE2}" srcOrd="2" destOrd="0" presId="urn:microsoft.com/office/officeart/2005/8/layout/hList1"/>
    <dgm:cxn modelId="{BC36A0F6-F5D4-4F88-A0BD-594B04766180}" type="presParOf" srcId="{6715D47F-0BF8-4185-9BD9-992164076AE2}" destId="{AA227B04-53E6-4923-8161-C9DB69D9C7AF}" srcOrd="0" destOrd="0" presId="urn:microsoft.com/office/officeart/2005/8/layout/hList1"/>
    <dgm:cxn modelId="{5E54FBD7-07BA-406E-B7B6-3FBFEC9AC230}" type="presParOf" srcId="{6715D47F-0BF8-4185-9BD9-992164076AE2}" destId="{7B7B1A9C-D061-4CE7-84CF-3397E110F35E}" srcOrd="1" destOrd="0" presId="urn:microsoft.com/office/officeart/2005/8/layout/hList1"/>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8499F3-95CD-4B29-8501-99E67E4E17D6}">
      <dsp:nvSpPr>
        <dsp:cNvPr id="0" name=""/>
        <dsp:cNvSpPr/>
      </dsp:nvSpPr>
      <dsp:spPr>
        <a:xfrm>
          <a:off x="6481" y="1607050"/>
          <a:ext cx="2067434" cy="200837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b="1" kern="1200" dirty="0" smtClean="0"/>
            <a:t>Сонгуулийн мөрийн хөтөлбөр </a:t>
          </a:r>
          <a:endParaRPr lang="en-US" sz="2800" b="1" kern="1200" dirty="0"/>
        </a:p>
      </dsp:txBody>
      <dsp:txXfrm>
        <a:off x="65304" y="1665873"/>
        <a:ext cx="1949788" cy="1890731"/>
      </dsp:txXfrm>
    </dsp:sp>
    <dsp:sp modelId="{1C7A7782-E679-45CE-96DC-04B4EBBD75DD}">
      <dsp:nvSpPr>
        <dsp:cNvPr id="0" name=""/>
        <dsp:cNvSpPr/>
      </dsp:nvSpPr>
      <dsp:spPr>
        <a:xfrm rot="19457599">
          <a:off x="1978191" y="2291436"/>
          <a:ext cx="1018421" cy="45219"/>
        </a:xfrm>
        <a:custGeom>
          <a:avLst/>
          <a:gdLst/>
          <a:ahLst/>
          <a:cxnLst/>
          <a:rect l="0" t="0" r="0" b="0"/>
          <a:pathLst>
            <a:path>
              <a:moveTo>
                <a:pt x="0" y="22609"/>
              </a:moveTo>
              <a:lnTo>
                <a:pt x="1018421" y="226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461941" y="2288585"/>
        <a:ext cx="50921" cy="50921"/>
      </dsp:txXfrm>
    </dsp:sp>
    <dsp:sp modelId="{0504005D-D70A-457A-80B1-2995E0B1D208}">
      <dsp:nvSpPr>
        <dsp:cNvPr id="0" name=""/>
        <dsp:cNvSpPr/>
      </dsp:nvSpPr>
      <dsp:spPr>
        <a:xfrm>
          <a:off x="2900889" y="1499993"/>
          <a:ext cx="2067434" cy="10337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mn-MN" sz="3200" kern="1200" dirty="0" smtClean="0"/>
            <a:t>Нам, эвсэл </a:t>
          </a:r>
          <a:endParaRPr lang="en-US" sz="3200" kern="1200" dirty="0"/>
        </a:p>
      </dsp:txBody>
      <dsp:txXfrm>
        <a:off x="2931166" y="1530270"/>
        <a:ext cx="2006880" cy="973163"/>
      </dsp:txXfrm>
    </dsp:sp>
    <dsp:sp modelId="{E792CD74-656B-4F19-83C1-4DF95E295814}">
      <dsp:nvSpPr>
        <dsp:cNvPr id="0" name=""/>
        <dsp:cNvSpPr/>
      </dsp:nvSpPr>
      <dsp:spPr>
        <a:xfrm>
          <a:off x="4968323" y="1994242"/>
          <a:ext cx="826973" cy="45219"/>
        </a:xfrm>
        <a:custGeom>
          <a:avLst/>
          <a:gdLst/>
          <a:ahLst/>
          <a:cxnLst/>
          <a:rect l="0" t="0" r="0" b="0"/>
          <a:pathLst>
            <a:path>
              <a:moveTo>
                <a:pt x="0" y="22609"/>
              </a:moveTo>
              <a:lnTo>
                <a:pt x="826973" y="226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5361135" y="1996178"/>
        <a:ext cx="41348" cy="41348"/>
      </dsp:txXfrm>
    </dsp:sp>
    <dsp:sp modelId="{54E3F38F-9B2C-4D06-8A1B-D48816881CF9}">
      <dsp:nvSpPr>
        <dsp:cNvPr id="0" name=""/>
        <dsp:cNvSpPr/>
      </dsp:nvSpPr>
      <dsp:spPr>
        <a:xfrm>
          <a:off x="5795296" y="392314"/>
          <a:ext cx="2885021" cy="3249076"/>
        </a:xfrm>
        <a:prstGeom prst="roundRect">
          <a:avLst>
            <a:gd name="adj" fmla="val 1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mn-MN" sz="2400" b="1" kern="1200" dirty="0" smtClean="0">
              <a:solidFill>
                <a:schemeClr val="tx1"/>
              </a:solidFill>
            </a:rPr>
            <a:t>нэр дэвшигч нь бие даасан сонгуулийн мөрийн хөтөлбөртэй байхыг хориглоно.  </a:t>
          </a:r>
          <a:endParaRPr lang="en-US" sz="2400" b="1" kern="1200" dirty="0">
            <a:solidFill>
              <a:schemeClr val="tx1"/>
            </a:solidFill>
          </a:endParaRPr>
        </a:p>
      </dsp:txBody>
      <dsp:txXfrm>
        <a:off x="5879795" y="476813"/>
        <a:ext cx="2716023" cy="3080078"/>
      </dsp:txXfrm>
    </dsp:sp>
    <dsp:sp modelId="{9E6D6ED6-CDC1-4EAA-A399-EF76C0776E82}">
      <dsp:nvSpPr>
        <dsp:cNvPr id="0" name=""/>
        <dsp:cNvSpPr/>
      </dsp:nvSpPr>
      <dsp:spPr>
        <a:xfrm rot="2142401">
          <a:off x="1978191" y="2885823"/>
          <a:ext cx="1018421" cy="45219"/>
        </a:xfrm>
        <a:custGeom>
          <a:avLst/>
          <a:gdLst/>
          <a:ahLst/>
          <a:cxnLst/>
          <a:rect l="0" t="0" r="0" b="0"/>
          <a:pathLst>
            <a:path>
              <a:moveTo>
                <a:pt x="0" y="22609"/>
              </a:moveTo>
              <a:lnTo>
                <a:pt x="1018421" y="226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461941" y="2882972"/>
        <a:ext cx="50921" cy="50921"/>
      </dsp:txXfrm>
    </dsp:sp>
    <dsp:sp modelId="{8C086656-7343-455D-B963-E03E15AC7A57}">
      <dsp:nvSpPr>
        <dsp:cNvPr id="0" name=""/>
        <dsp:cNvSpPr/>
      </dsp:nvSpPr>
      <dsp:spPr>
        <a:xfrm>
          <a:off x="2900889" y="2688768"/>
          <a:ext cx="2067434" cy="10337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kern="1200" dirty="0" smtClean="0"/>
            <a:t>Бие даан нэр дэвшигч </a:t>
          </a:r>
          <a:endParaRPr lang="en-US" sz="2800" kern="1200" dirty="0"/>
        </a:p>
      </dsp:txBody>
      <dsp:txXfrm>
        <a:off x="2931166" y="2719045"/>
        <a:ext cx="2006880" cy="9731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2CE65-B423-493A-A68D-93A23DC53279}">
      <dsp:nvSpPr>
        <dsp:cNvPr id="0" name=""/>
        <dsp:cNvSpPr/>
      </dsp:nvSpPr>
      <dsp:spPr>
        <a:xfrm>
          <a:off x="1015482" y="2415381"/>
          <a:ext cx="476985" cy="2048113"/>
        </a:xfrm>
        <a:custGeom>
          <a:avLst/>
          <a:gdLst/>
          <a:ahLst/>
          <a:cxnLst/>
          <a:rect l="0" t="0" r="0" b="0"/>
          <a:pathLst>
            <a:path>
              <a:moveTo>
                <a:pt x="0" y="0"/>
              </a:moveTo>
              <a:lnTo>
                <a:pt x="238492" y="0"/>
              </a:lnTo>
              <a:lnTo>
                <a:pt x="238492" y="2048113"/>
              </a:lnTo>
              <a:lnTo>
                <a:pt x="476985" y="20481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1201401" y="3386865"/>
        <a:ext cx="105146" cy="105146"/>
      </dsp:txXfrm>
    </dsp:sp>
    <dsp:sp modelId="{1296F88F-893E-4FCD-ADA5-4B4EE5CC8013}">
      <dsp:nvSpPr>
        <dsp:cNvPr id="0" name=""/>
        <dsp:cNvSpPr/>
      </dsp:nvSpPr>
      <dsp:spPr>
        <a:xfrm>
          <a:off x="1015482" y="2415381"/>
          <a:ext cx="476985" cy="1139223"/>
        </a:xfrm>
        <a:custGeom>
          <a:avLst/>
          <a:gdLst/>
          <a:ahLst/>
          <a:cxnLst/>
          <a:rect l="0" t="0" r="0" b="0"/>
          <a:pathLst>
            <a:path>
              <a:moveTo>
                <a:pt x="0" y="0"/>
              </a:moveTo>
              <a:lnTo>
                <a:pt x="238492" y="0"/>
              </a:lnTo>
              <a:lnTo>
                <a:pt x="238492" y="1139223"/>
              </a:lnTo>
              <a:lnTo>
                <a:pt x="476985" y="11392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223098" y="2954117"/>
        <a:ext cx="61752" cy="61752"/>
      </dsp:txXfrm>
    </dsp:sp>
    <dsp:sp modelId="{625EF327-0B8B-4E9D-A88C-77E4ABB50E4B}">
      <dsp:nvSpPr>
        <dsp:cNvPr id="0" name=""/>
        <dsp:cNvSpPr/>
      </dsp:nvSpPr>
      <dsp:spPr>
        <a:xfrm>
          <a:off x="1015482" y="2369661"/>
          <a:ext cx="476985" cy="91440"/>
        </a:xfrm>
        <a:custGeom>
          <a:avLst/>
          <a:gdLst/>
          <a:ahLst/>
          <a:cxnLst/>
          <a:rect l="0" t="0" r="0" b="0"/>
          <a:pathLst>
            <a:path>
              <a:moveTo>
                <a:pt x="0" y="45720"/>
              </a:moveTo>
              <a:lnTo>
                <a:pt x="476985"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242050" y="2403456"/>
        <a:ext cx="23849" cy="23849"/>
      </dsp:txXfrm>
    </dsp:sp>
    <dsp:sp modelId="{1FD36F3C-E20D-4077-AB2D-167500979695}">
      <dsp:nvSpPr>
        <dsp:cNvPr id="0" name=""/>
        <dsp:cNvSpPr/>
      </dsp:nvSpPr>
      <dsp:spPr>
        <a:xfrm>
          <a:off x="1015482" y="1276157"/>
          <a:ext cx="476985" cy="1139223"/>
        </a:xfrm>
        <a:custGeom>
          <a:avLst/>
          <a:gdLst/>
          <a:ahLst/>
          <a:cxnLst/>
          <a:rect l="0" t="0" r="0" b="0"/>
          <a:pathLst>
            <a:path>
              <a:moveTo>
                <a:pt x="0" y="1139223"/>
              </a:moveTo>
              <a:lnTo>
                <a:pt x="238492" y="1139223"/>
              </a:lnTo>
              <a:lnTo>
                <a:pt x="238492" y="0"/>
              </a:lnTo>
              <a:lnTo>
                <a:pt x="47698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223098" y="1814893"/>
        <a:ext cx="61752" cy="61752"/>
      </dsp:txXfrm>
    </dsp:sp>
    <dsp:sp modelId="{58E32A58-3258-46C0-AF09-7DD5CCE71BBD}">
      <dsp:nvSpPr>
        <dsp:cNvPr id="0" name=""/>
        <dsp:cNvSpPr/>
      </dsp:nvSpPr>
      <dsp:spPr>
        <a:xfrm>
          <a:off x="1015482" y="367268"/>
          <a:ext cx="476985" cy="2048113"/>
        </a:xfrm>
        <a:custGeom>
          <a:avLst/>
          <a:gdLst/>
          <a:ahLst/>
          <a:cxnLst/>
          <a:rect l="0" t="0" r="0" b="0"/>
          <a:pathLst>
            <a:path>
              <a:moveTo>
                <a:pt x="0" y="2048113"/>
              </a:moveTo>
              <a:lnTo>
                <a:pt x="238492" y="2048113"/>
              </a:lnTo>
              <a:lnTo>
                <a:pt x="238492" y="0"/>
              </a:lnTo>
              <a:lnTo>
                <a:pt x="47698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1201401" y="1338751"/>
        <a:ext cx="105146" cy="105146"/>
      </dsp:txXfrm>
    </dsp:sp>
    <dsp:sp modelId="{C3BE397E-FB2C-46A0-948E-5B5F929FC5B3}">
      <dsp:nvSpPr>
        <dsp:cNvPr id="0" name=""/>
        <dsp:cNvSpPr/>
      </dsp:nvSpPr>
      <dsp:spPr>
        <a:xfrm rot="16200000">
          <a:off x="-1657093" y="2051825"/>
          <a:ext cx="4618038" cy="7271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l" defTabSz="1866900">
            <a:lnSpc>
              <a:spcPct val="90000"/>
            </a:lnSpc>
            <a:spcBef>
              <a:spcPct val="0"/>
            </a:spcBef>
            <a:spcAft>
              <a:spcPct val="35000"/>
            </a:spcAft>
          </a:pPr>
          <a:r>
            <a:rPr lang="mn-MN" sz="4200" kern="1200" dirty="0" smtClean="0"/>
            <a:t>Хэвлэмэл материал</a:t>
          </a:r>
          <a:endParaRPr lang="en-US" sz="4200" kern="1200" dirty="0"/>
        </a:p>
      </dsp:txBody>
      <dsp:txXfrm>
        <a:off x="-1657093" y="2051825"/>
        <a:ext cx="4618038" cy="727111"/>
      </dsp:txXfrm>
    </dsp:sp>
    <dsp:sp modelId="{208CC4E2-8F33-4B26-9374-391A9CCE4E87}">
      <dsp:nvSpPr>
        <dsp:cNvPr id="0" name=""/>
        <dsp:cNvSpPr/>
      </dsp:nvSpPr>
      <dsp:spPr>
        <a:xfrm>
          <a:off x="1492467" y="3712"/>
          <a:ext cx="6753562" cy="7271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гурван хуудас хэвлэлийн хуудас </a:t>
          </a:r>
          <a:r>
            <a:rPr lang="mn-MN" sz="3200" b="1" kern="1200" dirty="0" smtClean="0">
              <a:solidFill>
                <a:srgbClr val="FFFF00"/>
              </a:solidFill>
              <a:latin typeface="Times New Roman" pitchFamily="18" charset="0"/>
              <a:cs typeface="Times New Roman" pitchFamily="18" charset="0"/>
            </a:rPr>
            <a:t>сонин</a:t>
          </a:r>
          <a:endParaRPr lang="en-US" sz="3200" b="1" kern="1200" dirty="0">
            <a:solidFill>
              <a:srgbClr val="FFFF00"/>
            </a:solidFill>
            <a:latin typeface="Times New Roman" pitchFamily="18" charset="0"/>
            <a:cs typeface="Times New Roman" pitchFamily="18" charset="0"/>
          </a:endParaRPr>
        </a:p>
      </dsp:txBody>
      <dsp:txXfrm>
        <a:off x="1492467" y="3712"/>
        <a:ext cx="6753562" cy="727111"/>
      </dsp:txXfrm>
    </dsp:sp>
    <dsp:sp modelId="{79BA2B84-6772-41B3-AE99-ED020423E46E}">
      <dsp:nvSpPr>
        <dsp:cNvPr id="0" name=""/>
        <dsp:cNvSpPr/>
      </dsp:nvSpPr>
      <dsp:spPr>
        <a:xfrm>
          <a:off x="1492467" y="912601"/>
          <a:ext cx="6746025" cy="7271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Гурван  хэвлэлийн хуудас </a:t>
          </a:r>
          <a:r>
            <a:rPr lang="mn-MN" sz="3200" b="1" kern="1200" dirty="0" smtClean="0">
              <a:solidFill>
                <a:srgbClr val="FFFF00"/>
              </a:solidFill>
              <a:latin typeface="Times New Roman" pitchFamily="18" charset="0"/>
              <a:cs typeface="Times New Roman" pitchFamily="18" charset="0"/>
            </a:rPr>
            <a:t>сэтгүүл</a:t>
          </a:r>
          <a:endParaRPr lang="en-US" sz="3200" b="1" kern="1200" dirty="0">
            <a:solidFill>
              <a:srgbClr val="FFFF00"/>
            </a:solidFill>
            <a:latin typeface="Times New Roman" pitchFamily="18" charset="0"/>
            <a:cs typeface="Times New Roman" pitchFamily="18" charset="0"/>
          </a:endParaRPr>
        </a:p>
      </dsp:txBody>
      <dsp:txXfrm>
        <a:off x="1492467" y="912601"/>
        <a:ext cx="6746025" cy="727111"/>
      </dsp:txXfrm>
    </dsp:sp>
    <dsp:sp modelId="{FE014C72-8083-4E5D-AA33-CBFCC788ABC0}">
      <dsp:nvSpPr>
        <dsp:cNvPr id="0" name=""/>
        <dsp:cNvSpPr/>
      </dsp:nvSpPr>
      <dsp:spPr>
        <a:xfrm>
          <a:off x="1492467" y="1821491"/>
          <a:ext cx="6746025" cy="11877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Хоёр хэвлэлийн </a:t>
          </a:r>
          <a:r>
            <a:rPr lang="mn-MN" sz="2800" b="1" kern="1200" dirty="0" smtClean="0">
              <a:solidFill>
                <a:srgbClr val="FFFF00"/>
              </a:solidFill>
              <a:latin typeface="Times New Roman" pitchFamily="18" charset="0"/>
              <a:cs typeface="Times New Roman" pitchFamily="18" charset="0"/>
            </a:rPr>
            <a:t>хуудас ухуулах болон зурагт хуудас </a:t>
          </a:r>
          <a:r>
            <a:rPr lang="en-US" sz="2400" kern="1200" dirty="0" smtClean="0">
              <a:latin typeface="Times New Roman" pitchFamily="18" charset="0"/>
              <a:cs typeface="Times New Roman" pitchFamily="18" charset="0"/>
            </a:rPr>
            <a:t>(A3 </a:t>
          </a:r>
          <a:r>
            <a:rPr lang="mn-MN" sz="2400" kern="1200" dirty="0" smtClean="0">
              <a:latin typeface="Times New Roman" pitchFamily="18" charset="0"/>
              <a:cs typeface="Times New Roman" pitchFamily="18" charset="0"/>
            </a:rPr>
            <a:t>бичгийн цаасны хэмжээнээс илүүгүй байна</a:t>
          </a:r>
          <a:r>
            <a:rPr lang="en-US" sz="2400" kern="1200" dirty="0" smtClean="0">
              <a:latin typeface="Times New Roman" pitchFamily="18" charset="0"/>
              <a:cs typeface="Times New Roman" pitchFamily="18" charset="0"/>
            </a:rPr>
            <a:t>)</a:t>
          </a:r>
          <a:endParaRPr lang="en-US" sz="2400" kern="1200" dirty="0">
            <a:latin typeface="Times New Roman" pitchFamily="18" charset="0"/>
            <a:cs typeface="Times New Roman" pitchFamily="18" charset="0"/>
          </a:endParaRPr>
        </a:p>
      </dsp:txBody>
      <dsp:txXfrm>
        <a:off x="1492467" y="1821491"/>
        <a:ext cx="6746025" cy="1187780"/>
      </dsp:txXfrm>
    </dsp:sp>
    <dsp:sp modelId="{1449FA1D-63A2-47F5-8F9E-A0CBCABB3EA4}">
      <dsp:nvSpPr>
        <dsp:cNvPr id="0" name=""/>
        <dsp:cNvSpPr/>
      </dsp:nvSpPr>
      <dsp:spPr>
        <a:xfrm>
          <a:off x="1492467" y="3191049"/>
          <a:ext cx="6705768" cy="7271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Хоёр  хэвлэлийн хуудас </a:t>
          </a:r>
          <a:r>
            <a:rPr lang="mn-MN" sz="3200" b="1" kern="1200" dirty="0" smtClean="0">
              <a:solidFill>
                <a:srgbClr val="FFFF00"/>
              </a:solidFill>
              <a:latin typeface="Times New Roman" pitchFamily="18" charset="0"/>
              <a:cs typeface="Times New Roman" pitchFamily="18" charset="0"/>
            </a:rPr>
            <a:t>нэр дэвшигчийн намтар</a:t>
          </a:r>
          <a:endParaRPr lang="en-US" sz="2400" b="1" kern="1200" dirty="0">
            <a:solidFill>
              <a:srgbClr val="FFFF00"/>
            </a:solidFill>
            <a:latin typeface="Times New Roman" pitchFamily="18" charset="0"/>
            <a:cs typeface="Times New Roman" pitchFamily="18" charset="0"/>
          </a:endParaRPr>
        </a:p>
      </dsp:txBody>
      <dsp:txXfrm>
        <a:off x="1492467" y="3191049"/>
        <a:ext cx="6705768" cy="727111"/>
      </dsp:txXfrm>
    </dsp:sp>
    <dsp:sp modelId="{D06A9829-71C5-4070-92D8-9FAB60B8EB3E}">
      <dsp:nvSpPr>
        <dsp:cNvPr id="0" name=""/>
        <dsp:cNvSpPr/>
      </dsp:nvSpPr>
      <dsp:spPr>
        <a:xfrm>
          <a:off x="1492467" y="4099939"/>
          <a:ext cx="6725515" cy="7271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mn-MN" sz="2400" kern="1200" dirty="0" smtClean="0">
              <a:latin typeface="Times New Roman" pitchFamily="18" charset="0"/>
              <a:cs typeface="Times New Roman" pitchFamily="18" charset="0"/>
            </a:rPr>
            <a:t>Гурван  хэвлэлийн хуудас </a:t>
          </a:r>
          <a:r>
            <a:rPr lang="mn-MN" sz="3200" b="1" kern="1200" dirty="0" smtClean="0">
              <a:solidFill>
                <a:srgbClr val="FFFF00"/>
              </a:solidFill>
              <a:latin typeface="Times New Roman" pitchFamily="18" charset="0"/>
              <a:cs typeface="Times New Roman" pitchFamily="18" charset="0"/>
            </a:rPr>
            <a:t>хийсэн ажлын тайлан</a:t>
          </a:r>
          <a:endParaRPr lang="en-US" sz="3200" b="1" kern="1200" dirty="0">
            <a:solidFill>
              <a:srgbClr val="FFFF00"/>
            </a:solidFill>
            <a:latin typeface="Times New Roman" pitchFamily="18" charset="0"/>
            <a:cs typeface="Times New Roman" pitchFamily="18" charset="0"/>
          </a:endParaRPr>
        </a:p>
      </dsp:txBody>
      <dsp:txXfrm>
        <a:off x="1492467" y="4099939"/>
        <a:ext cx="6725515" cy="7271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D18D0-1E9B-42CA-9C43-BA2BAEEB4BEA}">
      <dsp:nvSpPr>
        <dsp:cNvPr id="0" name=""/>
        <dsp:cNvSpPr/>
      </dsp:nvSpPr>
      <dsp:spPr>
        <a:xfrm rot="5400000">
          <a:off x="-107525" y="115404"/>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Arial" pitchFamily="34" charset="0"/>
              <a:cs typeface="Arial" pitchFamily="34" charset="0"/>
            </a:rPr>
            <a:t>68.3.1</a:t>
          </a:r>
          <a:endParaRPr lang="en-US" sz="1300" kern="1200" dirty="0">
            <a:latin typeface="Times New Roman" pitchFamily="18" charset="0"/>
            <a:cs typeface="Times New Roman" pitchFamily="18" charset="0"/>
          </a:endParaRPr>
        </a:p>
      </dsp:txBody>
      <dsp:txXfrm rot="-5400000">
        <a:off x="1" y="258772"/>
        <a:ext cx="501785" cy="215051"/>
      </dsp:txXfrm>
    </dsp:sp>
    <dsp:sp modelId="{D1E745C0-7A17-40E3-992C-7B668D16077B}">
      <dsp:nvSpPr>
        <dsp:cNvPr id="0" name=""/>
        <dsp:cNvSpPr/>
      </dsp:nvSpPr>
      <dsp:spPr>
        <a:xfrm rot="5400000">
          <a:off x="4132720" y="-3623056"/>
          <a:ext cx="465943"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smtClean="0">
              <a:latin typeface="Arial" pitchFamily="34" charset="0"/>
              <a:cs typeface="Arial" pitchFamily="34" charset="0"/>
            </a:rPr>
            <a:t>C</a:t>
          </a:r>
          <a:r>
            <a:rPr lang="mn-MN" sz="2700" kern="1200" dirty="0" smtClean="0">
              <a:latin typeface="Arial" pitchFamily="34" charset="0"/>
              <a:cs typeface="Arial" pitchFamily="34" charset="0"/>
            </a:rPr>
            <a:t>урталчилгааны материал хэвлүүлэх тараах</a:t>
          </a:r>
          <a:endParaRPr lang="en-US" sz="2700" kern="1200" dirty="0">
            <a:latin typeface="Times New Roman" pitchFamily="18" charset="0"/>
            <a:cs typeface="Times New Roman" pitchFamily="18" charset="0"/>
          </a:endParaRPr>
        </a:p>
      </dsp:txBody>
      <dsp:txXfrm rot="-5400000">
        <a:off x="501785" y="30624"/>
        <a:ext cx="7705069" cy="420453"/>
      </dsp:txXfrm>
    </dsp:sp>
    <dsp:sp modelId="{C22AE528-AC66-477B-A8B9-89CDBCB1BC6A}">
      <dsp:nvSpPr>
        <dsp:cNvPr id="0" name=""/>
        <dsp:cNvSpPr/>
      </dsp:nvSpPr>
      <dsp:spPr>
        <a:xfrm rot="5400000">
          <a:off x="-107525" y="847729"/>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Times New Roman" pitchFamily="18" charset="0"/>
              <a:cs typeface="Times New Roman" pitchFamily="18" charset="0"/>
            </a:rPr>
            <a:t>68.3.2</a:t>
          </a:r>
          <a:endParaRPr lang="en-US" sz="1300" kern="1200" dirty="0">
            <a:latin typeface="Times New Roman" pitchFamily="18" charset="0"/>
            <a:cs typeface="Times New Roman" pitchFamily="18" charset="0"/>
          </a:endParaRPr>
        </a:p>
      </dsp:txBody>
      <dsp:txXfrm rot="-5400000">
        <a:off x="1" y="991097"/>
        <a:ext cx="501785" cy="215051"/>
      </dsp:txXfrm>
    </dsp:sp>
    <dsp:sp modelId="{60640AAE-2238-4E76-ADC8-96508A37A7F3}">
      <dsp:nvSpPr>
        <dsp:cNvPr id="0" name=""/>
        <dsp:cNvSpPr/>
      </dsp:nvSpPr>
      <dsp:spPr>
        <a:xfrm rot="5400000">
          <a:off x="4045242" y="-2890731"/>
          <a:ext cx="640901"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t>Нийтийн эзэмшлийн гудамж талбайд сонгуулийн сурталчилгааны зурагт самбар байрлуулах</a:t>
          </a:r>
          <a:endParaRPr lang="en-US" sz="2400" kern="1200" dirty="0"/>
        </a:p>
      </dsp:txBody>
      <dsp:txXfrm rot="-5400000">
        <a:off x="501786" y="684011"/>
        <a:ext cx="7696528" cy="578329"/>
      </dsp:txXfrm>
    </dsp:sp>
    <dsp:sp modelId="{79E97F00-8BED-4772-9AA1-3DF5C39306DF}">
      <dsp:nvSpPr>
        <dsp:cNvPr id="0" name=""/>
        <dsp:cNvSpPr/>
      </dsp:nvSpPr>
      <dsp:spPr>
        <a:xfrm rot="5400000">
          <a:off x="-107525" y="1492576"/>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Times New Roman" pitchFamily="18" charset="0"/>
              <a:cs typeface="Times New Roman" pitchFamily="18" charset="0"/>
            </a:rPr>
            <a:t>68.3.3</a:t>
          </a:r>
          <a:endParaRPr lang="en-US" sz="1300" kern="1200" dirty="0">
            <a:latin typeface="Times New Roman" pitchFamily="18" charset="0"/>
            <a:cs typeface="Times New Roman" pitchFamily="18" charset="0"/>
          </a:endParaRPr>
        </a:p>
      </dsp:txBody>
      <dsp:txXfrm rot="-5400000">
        <a:off x="1" y="1635944"/>
        <a:ext cx="501785" cy="215051"/>
      </dsp:txXfrm>
    </dsp:sp>
    <dsp:sp modelId="{76B79797-B11C-4B55-B803-FAE9018719F8}">
      <dsp:nvSpPr>
        <dsp:cNvPr id="0" name=""/>
        <dsp:cNvSpPr/>
      </dsp:nvSpPr>
      <dsp:spPr>
        <a:xfrm rot="5400000">
          <a:off x="4101577" y="-2278272"/>
          <a:ext cx="465943"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Arial" pitchFamily="34" charset="0"/>
              <a:cs typeface="Arial" pitchFamily="34" charset="0"/>
            </a:rPr>
            <a:t>Намын далбааг гудамж, талбайд байрлуулах </a:t>
          </a:r>
          <a:endParaRPr lang="en-US" sz="2400" kern="1200" dirty="0">
            <a:latin typeface="Times New Roman" pitchFamily="18" charset="0"/>
            <a:cs typeface="Times New Roman" pitchFamily="18" charset="0"/>
          </a:endParaRPr>
        </a:p>
      </dsp:txBody>
      <dsp:txXfrm rot="-5400000">
        <a:off x="470642" y="1375408"/>
        <a:ext cx="7705069" cy="420453"/>
      </dsp:txXfrm>
    </dsp:sp>
    <dsp:sp modelId="{959A57BF-052E-482C-A131-5B7B8C6DD5DE}">
      <dsp:nvSpPr>
        <dsp:cNvPr id="0" name=""/>
        <dsp:cNvSpPr/>
      </dsp:nvSpPr>
      <dsp:spPr>
        <a:xfrm rot="5400000">
          <a:off x="-107525" y="2137423"/>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Times New Roman" pitchFamily="18" charset="0"/>
              <a:cs typeface="Times New Roman" pitchFamily="18" charset="0"/>
            </a:rPr>
            <a:t>68.3.4</a:t>
          </a:r>
          <a:endParaRPr lang="en-US" sz="1300" kern="1200" dirty="0">
            <a:latin typeface="Times New Roman" pitchFamily="18" charset="0"/>
            <a:cs typeface="Times New Roman" pitchFamily="18" charset="0"/>
          </a:endParaRPr>
        </a:p>
      </dsp:txBody>
      <dsp:txXfrm rot="-5400000">
        <a:off x="1" y="2280791"/>
        <a:ext cx="501785" cy="215051"/>
      </dsp:txXfrm>
    </dsp:sp>
    <dsp:sp modelId="{5168E461-8B82-44B1-B270-B491FF041D37}">
      <dsp:nvSpPr>
        <dsp:cNvPr id="0" name=""/>
        <dsp:cNvSpPr/>
      </dsp:nvSpPr>
      <dsp:spPr>
        <a:xfrm rot="5400000">
          <a:off x="4132720" y="-1601037"/>
          <a:ext cx="465943"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Arial" pitchFamily="34" charset="0"/>
              <a:cs typeface="Arial" pitchFamily="34" charset="0"/>
            </a:rPr>
            <a:t>Сонгогчидтой уулзалт, хурал цуглаан хийх</a:t>
          </a:r>
          <a:endParaRPr lang="en-US" sz="2400" kern="1200" dirty="0"/>
        </a:p>
      </dsp:txBody>
      <dsp:txXfrm rot="-5400000">
        <a:off x="501785" y="2052643"/>
        <a:ext cx="7705069" cy="420453"/>
      </dsp:txXfrm>
    </dsp:sp>
    <dsp:sp modelId="{D2E8C18E-6841-47F6-993E-1D882CE5E9A3}">
      <dsp:nvSpPr>
        <dsp:cNvPr id="0" name=""/>
        <dsp:cNvSpPr/>
      </dsp:nvSpPr>
      <dsp:spPr>
        <a:xfrm rot="5400000">
          <a:off x="-107525" y="2782269"/>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Times New Roman" pitchFamily="18" charset="0"/>
              <a:cs typeface="Times New Roman" pitchFamily="18" charset="0"/>
            </a:rPr>
            <a:t>68.3.5</a:t>
          </a:r>
          <a:endParaRPr lang="en-US" sz="1300" kern="1200" dirty="0">
            <a:latin typeface="Times New Roman" pitchFamily="18" charset="0"/>
            <a:cs typeface="Times New Roman" pitchFamily="18" charset="0"/>
          </a:endParaRPr>
        </a:p>
      </dsp:txBody>
      <dsp:txXfrm rot="-5400000">
        <a:off x="1" y="2925637"/>
        <a:ext cx="501785" cy="215051"/>
      </dsp:txXfrm>
    </dsp:sp>
    <dsp:sp modelId="{344AA3C9-4A8D-4F14-B7EF-49D0AC3A1FB7}">
      <dsp:nvSpPr>
        <dsp:cNvPr id="0" name=""/>
        <dsp:cNvSpPr/>
      </dsp:nvSpPr>
      <dsp:spPr>
        <a:xfrm rot="5400000">
          <a:off x="4132720" y="-956190"/>
          <a:ext cx="465943"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Arial" pitchFamily="34" charset="0"/>
              <a:cs typeface="Arial" pitchFamily="34" charset="0"/>
            </a:rPr>
            <a:t>Ухуулах байр ажиллуулах</a:t>
          </a:r>
          <a:endParaRPr lang="en-US" sz="2400" kern="1200" dirty="0"/>
        </a:p>
      </dsp:txBody>
      <dsp:txXfrm rot="-5400000">
        <a:off x="501785" y="2697490"/>
        <a:ext cx="7705069" cy="420453"/>
      </dsp:txXfrm>
    </dsp:sp>
    <dsp:sp modelId="{B2FB290E-A7CE-4DC5-983D-C91EA8C6E9EC}">
      <dsp:nvSpPr>
        <dsp:cNvPr id="0" name=""/>
        <dsp:cNvSpPr/>
      </dsp:nvSpPr>
      <dsp:spPr>
        <a:xfrm rot="5400000">
          <a:off x="-107525" y="3427116"/>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Times New Roman" pitchFamily="18" charset="0"/>
              <a:cs typeface="Times New Roman" pitchFamily="18" charset="0"/>
            </a:rPr>
            <a:t>68.3.6</a:t>
          </a:r>
          <a:endParaRPr lang="en-US" sz="1300" kern="1200" dirty="0">
            <a:latin typeface="Times New Roman" pitchFamily="18" charset="0"/>
            <a:cs typeface="Times New Roman" pitchFamily="18" charset="0"/>
          </a:endParaRPr>
        </a:p>
      </dsp:txBody>
      <dsp:txXfrm rot="-5400000">
        <a:off x="1" y="3570484"/>
        <a:ext cx="501785" cy="215051"/>
      </dsp:txXfrm>
    </dsp:sp>
    <dsp:sp modelId="{A8DCC3B6-D029-49F0-856B-0E69649EB575}">
      <dsp:nvSpPr>
        <dsp:cNvPr id="0" name=""/>
        <dsp:cNvSpPr/>
      </dsp:nvSpPr>
      <dsp:spPr>
        <a:xfrm rot="5400000">
          <a:off x="4132720" y="-311344"/>
          <a:ext cx="465943"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latin typeface="Arial" pitchFamily="34" charset="0"/>
              <a:cs typeface="Arial" pitchFamily="34" charset="0"/>
            </a:rPr>
            <a:t>Радио, телевизийн нэвтрүүлэг ашиглах</a:t>
          </a:r>
          <a:endParaRPr lang="en-US" sz="2400" kern="1200" dirty="0"/>
        </a:p>
      </dsp:txBody>
      <dsp:txXfrm rot="-5400000">
        <a:off x="501785" y="3342336"/>
        <a:ext cx="7705069" cy="420453"/>
      </dsp:txXfrm>
    </dsp:sp>
    <dsp:sp modelId="{B56FFBD6-F834-4627-99B0-89CFBB4A76ED}">
      <dsp:nvSpPr>
        <dsp:cNvPr id="0" name=""/>
        <dsp:cNvSpPr/>
      </dsp:nvSpPr>
      <dsp:spPr>
        <a:xfrm rot="5400000">
          <a:off x="-107525" y="4071963"/>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Times New Roman" pitchFamily="18" charset="0"/>
              <a:cs typeface="Times New Roman" pitchFamily="18" charset="0"/>
            </a:rPr>
            <a:t>68.3.7</a:t>
          </a:r>
          <a:endParaRPr lang="en-US" sz="1300" kern="1200" dirty="0">
            <a:latin typeface="Times New Roman" pitchFamily="18" charset="0"/>
            <a:cs typeface="Times New Roman" pitchFamily="18" charset="0"/>
          </a:endParaRPr>
        </a:p>
      </dsp:txBody>
      <dsp:txXfrm rot="-5400000">
        <a:off x="1" y="4215331"/>
        <a:ext cx="501785" cy="215051"/>
      </dsp:txXfrm>
    </dsp:sp>
    <dsp:sp modelId="{B5495AED-80D6-4D2D-9E0B-CF65FFCAB49A}">
      <dsp:nvSpPr>
        <dsp:cNvPr id="0" name=""/>
        <dsp:cNvSpPr/>
      </dsp:nvSpPr>
      <dsp:spPr>
        <a:xfrm rot="5400000">
          <a:off x="4132720" y="333502"/>
          <a:ext cx="465943"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mn-MN" sz="2400" kern="1200" dirty="0" smtClean="0"/>
            <a:t>Цахим хуудас ашиглах</a:t>
          </a:r>
          <a:endParaRPr lang="en-US" sz="2400" kern="1200" dirty="0"/>
        </a:p>
      </dsp:txBody>
      <dsp:txXfrm rot="-5400000">
        <a:off x="501785" y="3987183"/>
        <a:ext cx="7705069" cy="420453"/>
      </dsp:txXfrm>
    </dsp:sp>
    <dsp:sp modelId="{A5035081-D307-444E-8F5A-A965B9569A76}">
      <dsp:nvSpPr>
        <dsp:cNvPr id="0" name=""/>
        <dsp:cNvSpPr/>
      </dsp:nvSpPr>
      <dsp:spPr>
        <a:xfrm rot="5400000">
          <a:off x="-107525" y="4716810"/>
          <a:ext cx="716836" cy="50178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mn-MN" sz="1300" kern="1200" dirty="0" smtClean="0">
              <a:latin typeface="Times New Roman" pitchFamily="18" charset="0"/>
              <a:cs typeface="Times New Roman" pitchFamily="18" charset="0"/>
            </a:rPr>
            <a:t>69</a:t>
          </a:r>
          <a:endParaRPr lang="en-US" sz="1300" kern="1200" dirty="0">
            <a:latin typeface="Times New Roman" pitchFamily="18" charset="0"/>
            <a:cs typeface="Times New Roman" pitchFamily="18" charset="0"/>
          </a:endParaRPr>
        </a:p>
      </dsp:txBody>
      <dsp:txXfrm rot="-5400000">
        <a:off x="1" y="4860178"/>
        <a:ext cx="501785" cy="215051"/>
      </dsp:txXfrm>
    </dsp:sp>
    <dsp:sp modelId="{ACB4DD3D-A797-4A61-994C-529C24BC4822}">
      <dsp:nvSpPr>
        <dsp:cNvPr id="0" name=""/>
        <dsp:cNvSpPr/>
      </dsp:nvSpPr>
      <dsp:spPr>
        <a:xfrm rot="5400000">
          <a:off x="4132720" y="978349"/>
          <a:ext cx="465943" cy="77278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mn-MN" sz="2000" kern="1200" dirty="0" smtClean="0">
              <a:latin typeface="Arial" pitchFamily="34" charset="0"/>
              <a:cs typeface="Arial" pitchFamily="34" charset="0"/>
            </a:rPr>
            <a:t>Сонгуулийн сурталчилгаанд тээврийн хэрэгсэл ашиглах</a:t>
          </a:r>
          <a:endParaRPr lang="en-US" sz="2000" kern="1200" dirty="0">
            <a:latin typeface="Times New Roman" pitchFamily="18" charset="0"/>
            <a:cs typeface="Times New Roman" pitchFamily="18" charset="0"/>
          </a:endParaRPr>
        </a:p>
      </dsp:txBody>
      <dsp:txXfrm rot="-5400000">
        <a:off x="501785" y="4632030"/>
        <a:ext cx="7705069" cy="42045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6B8790A-A7B0-4641-B264-029C997AA4CE}" type="datetimeFigureOut">
              <a:rPr lang="en-US" smtClean="0"/>
              <a:pPr/>
              <a:t>3/27/2016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C85900C-8A62-47F4-B262-228E2AB60204}" type="slidenum">
              <a:rPr lang="en-US" smtClean="0"/>
              <a:pPr/>
              <a:t>‹#›</a:t>
            </a:fld>
            <a:endParaRPr lang="en-US"/>
          </a:p>
        </p:txBody>
      </p:sp>
    </p:spTree>
    <p:extLst>
      <p:ext uri="{BB962C8B-B14F-4D97-AF65-F5344CB8AC3E}">
        <p14:creationId xmlns:p14="http://schemas.microsoft.com/office/powerpoint/2010/main" xmlns="" val="15718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Намын далбаа- штаб, ухуулах</a:t>
            </a:r>
            <a:r>
              <a:rPr lang="mn-MN" baseline="0" dirty="0" smtClean="0"/>
              <a:t> байр, самбар, тээврийн хэрэгсэл</a:t>
            </a:r>
          </a:p>
          <a:p>
            <a:r>
              <a:rPr lang="mn-MN" baseline="0" dirty="0" smtClean="0"/>
              <a:t>Уулзалт, цуглаан – тухайн шатны Засаг дарга дэмжлэг үзүүлж, тэгш хандах үүрэгтэй. </a:t>
            </a:r>
            <a:r>
              <a:rPr lang="en-US" baseline="0" dirty="0" smtClean="0"/>
              <a:t>/</a:t>
            </a:r>
            <a:r>
              <a:rPr lang="mn-MN" baseline="0" dirty="0" smtClean="0"/>
              <a:t>80.3</a:t>
            </a:r>
            <a:r>
              <a:rPr lang="en-US" baseline="0" dirty="0" smtClean="0"/>
              <a:t>/</a:t>
            </a:r>
            <a:endParaRPr lang="mn-MN" baseline="0" dirty="0" smtClean="0"/>
          </a:p>
          <a:p>
            <a:r>
              <a:rPr lang="mn-MN" baseline="0" dirty="0" smtClean="0"/>
              <a:t>Ухуулах байр – хэсэг бүрт 2-оос илүүгүй</a:t>
            </a:r>
          </a:p>
          <a:p>
            <a:r>
              <a:rPr lang="mn-MN" baseline="0" dirty="0" smtClean="0"/>
              <a:t>Радио, тв – зөвхөн зөвшөөрөл авсан радио, тв-ээр. Хоногт 60 минутаас илүүгүй. </a:t>
            </a:r>
          </a:p>
          <a:p>
            <a:r>
              <a:rPr lang="mn-MN" baseline="0" dirty="0" smtClean="0"/>
              <a:t>Мэтгэлцээн – 4-өөс доошгүй төлөөлөл оролцоно. </a:t>
            </a:r>
          </a:p>
          <a:p>
            <a:r>
              <a:rPr lang="mn-MN" baseline="0" dirty="0" smtClean="0"/>
              <a:t>Машин – аймаг, нийслэлийн сонгуулийн хорооны тэмдэгтэй байна.</a:t>
            </a:r>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dirty="0" smtClean="0">
                <a:latin typeface="Times New Roman" pitchFamily="18" charset="0"/>
                <a:cs typeface="Times New Roman" pitchFamily="18" charset="0"/>
              </a:rPr>
              <a:t>Улсын Их Хурлын олонхийн сонгуулийн тогтолцооны нэр дэвшигчийн </a:t>
            </a:r>
            <a:r>
              <a:rPr lang="mn-MN" dirty="0" smtClean="0">
                <a:solidFill>
                  <a:srgbClr val="FF0000"/>
                </a:solidFill>
                <a:latin typeface="Times New Roman" pitchFamily="18" charset="0"/>
                <a:cs typeface="Times New Roman" pitchFamily="18" charset="0"/>
              </a:rPr>
              <a:t>сонгуулийн штаб нь </a:t>
            </a:r>
            <a:r>
              <a:rPr lang="mn-MN" dirty="0" smtClean="0">
                <a:latin typeface="Times New Roman" pitchFamily="18" charset="0"/>
                <a:cs typeface="Times New Roman" pitchFamily="18" charset="0"/>
              </a:rPr>
              <a:t>тухайн тойрог дахь нам, эвслийн сонгуулийн сурталчилгааг давхар хариуцах ба нэр дэвшүүлсэн нам, эвслийн орон нутаг дахь салбар байгууллагууд сонгуулийн штабын үйл ажиллагаанд тусална /72.4/</a:t>
            </a: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solidFill>
                  <a:srgbClr val="002060"/>
                </a:solidFill>
                <a:latin typeface="Times New Roman" pitchFamily="18" charset="0"/>
                <a:cs typeface="Times New Roman" pitchFamily="18" charset="0"/>
              </a:rPr>
              <a:t>Аливаа этгээд санал авах өдөр хүртэлх 7 хоногийн хугацаанд нам, нэр дэвшигчдийн талаар </a:t>
            </a:r>
          </a:p>
          <a:p>
            <a:pPr lvl="1"/>
            <a:r>
              <a:rPr lang="mn-MN" dirty="0" smtClean="0">
                <a:solidFill>
                  <a:srgbClr val="002060"/>
                </a:solidFill>
                <a:latin typeface="Times New Roman" pitchFamily="18" charset="0"/>
                <a:cs typeface="Times New Roman" pitchFamily="18" charset="0"/>
              </a:rPr>
              <a:t>Санал асуулга явуулах</a:t>
            </a:r>
          </a:p>
          <a:p>
            <a:pPr lvl="1"/>
            <a:r>
              <a:rPr lang="mn-MN" dirty="0" smtClean="0">
                <a:solidFill>
                  <a:srgbClr val="002060"/>
                </a:solidFill>
                <a:latin typeface="Times New Roman" pitchFamily="18" charset="0"/>
                <a:cs typeface="Times New Roman" pitchFamily="18" charset="0"/>
              </a:rPr>
              <a:t>Энэ төрлийн мэдээллийг бүх төрлийн мэдээллийн хэрэгсэл ашиглан нийтлэх, тараахыг хориглоно. </a:t>
            </a:r>
            <a:endParaRPr lang="en-US" dirty="0" smtClean="0">
              <a:solidFill>
                <a:srgbClr val="002060"/>
              </a:solidFill>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79ECC-308E-4E5B-8751-92051C371244}" type="datetimeFigureOut">
              <a:rPr lang="en-US" smtClean="0"/>
              <a:pPr/>
              <a:t>3/27/2016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F79ECC-308E-4E5B-8751-92051C371244}" type="datetimeFigureOut">
              <a:rPr lang="en-US" smtClean="0"/>
              <a:pPr/>
              <a:t>3/27/2016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F79ECC-308E-4E5B-8751-92051C371244}" type="datetimeFigureOut">
              <a:rPr lang="en-US" smtClean="0"/>
              <a:pPr/>
              <a:t>3/27/2016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F79ECC-308E-4E5B-8751-92051C371244}" type="datetimeFigureOut">
              <a:rPr lang="en-US" smtClean="0"/>
              <a:pPr/>
              <a:t>3/27/2016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79ECC-308E-4E5B-8751-92051C371244}" type="datetimeFigureOut">
              <a:rPr lang="en-US" smtClean="0"/>
              <a:pPr/>
              <a:t>3/27/2016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3/27/2016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3/27/2016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79ECC-308E-4E5B-8751-92051C371244}" type="datetimeFigureOut">
              <a:rPr lang="en-US" smtClean="0"/>
              <a:pPr/>
              <a:t>3/27/2016</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A14BF-C7FC-4942-B401-3B1AAA0A23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ec.gov.mn/"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diagramData" Target="../diagrams/data2.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microsoft.com/office/2007/relationships/diagramDrawing" Target="../diagrams/drawing2.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381000" y="3352800"/>
            <a:ext cx="8382000" cy="707886"/>
          </a:xfrm>
          <a:prstGeom prst="rect">
            <a:avLst/>
          </a:prstGeom>
          <a:noFill/>
        </p:spPr>
        <p:txBody>
          <a:bodyPr wrap="square" rtlCol="0">
            <a:spAutoFit/>
          </a:bodyPr>
          <a:lstStyle/>
          <a:p>
            <a:pPr algn="ctr"/>
            <a:r>
              <a:rPr lang="mn-MN" sz="4000" b="1" dirty="0" smtClean="0">
                <a:solidFill>
                  <a:srgbClr val="002060"/>
                </a:solidFill>
                <a:latin typeface="Times New Roman" pitchFamily="18" charset="0"/>
                <a:cs typeface="Times New Roman" pitchFamily="18" charset="0"/>
              </a:rPr>
              <a:t>Сонгуулийн</a:t>
            </a:r>
            <a:r>
              <a:rPr lang="en-US" sz="4000" b="1" dirty="0" smtClean="0">
                <a:solidFill>
                  <a:srgbClr val="002060"/>
                </a:solidFill>
                <a:latin typeface="Times New Roman" pitchFamily="18" charset="0"/>
                <a:cs typeface="Times New Roman" pitchFamily="18" charset="0"/>
              </a:rPr>
              <a:t> </a:t>
            </a:r>
            <a:r>
              <a:rPr lang="mn-MN" sz="4000" b="1" dirty="0" smtClean="0">
                <a:solidFill>
                  <a:srgbClr val="002060"/>
                </a:solidFill>
                <a:latin typeface="Times New Roman" pitchFamily="18" charset="0"/>
                <a:cs typeface="Times New Roman" pitchFamily="18" charset="0"/>
              </a:rPr>
              <a:t>сурталчилгаа </a:t>
            </a:r>
          </a:p>
        </p:txBody>
      </p:sp>
      <p:pic>
        <p:nvPicPr>
          <p:cNvPr id="4" name="Picture 3" descr="LOGO-GECM.png"/>
          <p:cNvPicPr>
            <a:picLocks noChangeAspect="1"/>
          </p:cNvPicPr>
          <p:nvPr/>
        </p:nvPicPr>
        <p:blipFill>
          <a:blip r:embed="rId2" cstate="print"/>
          <a:stretch>
            <a:fillRect/>
          </a:stretch>
        </p:blipFill>
        <p:spPr>
          <a:xfrm>
            <a:off x="3194405" y="914400"/>
            <a:ext cx="2596795" cy="1621382"/>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3962400" y="5602069"/>
            <a:ext cx="4572000" cy="646331"/>
          </a:xfrm>
          <a:prstGeom prst="rect">
            <a:avLst/>
          </a:prstGeom>
        </p:spPr>
        <p:txBody>
          <a:bodyPr>
            <a:spAutoFit/>
          </a:bodyPr>
          <a:lstStyle/>
          <a:p>
            <a:pPr algn="r"/>
            <a:r>
              <a:rPr lang="mn-MN" b="1" dirty="0" smtClean="0">
                <a:solidFill>
                  <a:srgbClr val="002060"/>
                </a:solidFill>
                <a:latin typeface="Times New Roman" pitchFamily="18" charset="0"/>
                <a:cs typeface="Times New Roman" pitchFamily="18" charset="0"/>
              </a:rPr>
              <a:t>			     </a:t>
            </a:r>
            <a:r>
              <a:rPr lang="en-US" b="1" dirty="0" smtClean="0">
                <a:solidFill>
                  <a:srgbClr val="002060"/>
                </a:solidFill>
                <a:latin typeface="Times New Roman" pitchFamily="18" charset="0"/>
                <a:cs typeface="Times New Roman" pitchFamily="18" charset="0"/>
              </a:rPr>
              <a:t>www.gec.gov.mn</a:t>
            </a:r>
            <a:endParaRPr lang="en-US" dirty="0">
              <a:solidFill>
                <a:srgbClr val="002060"/>
              </a:solidFill>
            </a:endParaRPr>
          </a:p>
        </p:txBody>
      </p:sp>
    </p:spTree>
    <p:extLst>
      <p:ext uri="{BB962C8B-B14F-4D97-AF65-F5344CB8AC3E}">
        <p14:creationId xmlns:p14="http://schemas.microsoft.com/office/powerpoint/2010/main" xmlns="" val="1626277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Autofit/>
          </a:bodyPr>
          <a:lstStyle/>
          <a:p>
            <a:r>
              <a:rPr lang="mn-MN" sz="3600" b="1" dirty="0" smtClean="0">
                <a:solidFill>
                  <a:srgbClr val="002060"/>
                </a:solidFill>
                <a:latin typeface="Times New Roman" pitchFamily="18" charset="0"/>
                <a:cs typeface="Times New Roman" pitchFamily="18" charset="0"/>
              </a:rPr>
              <a:t>Хэвлэмэл материалд </a:t>
            </a:r>
            <a:br>
              <a:rPr lang="mn-MN" sz="3600" b="1" dirty="0" smtClean="0">
                <a:solidFill>
                  <a:srgbClr val="002060"/>
                </a:solidFill>
                <a:latin typeface="Times New Roman" pitchFamily="18" charset="0"/>
                <a:cs typeface="Times New Roman" pitchFamily="18" charset="0"/>
              </a:rPr>
            </a:br>
            <a:r>
              <a:rPr lang="mn-MN" sz="3600" b="1" dirty="0" smtClean="0">
                <a:solidFill>
                  <a:srgbClr val="002060"/>
                </a:solidFill>
                <a:latin typeface="Times New Roman" pitchFamily="18" charset="0"/>
                <a:cs typeface="Times New Roman" pitchFamily="18" charset="0"/>
              </a:rPr>
              <a:t>тавигдах шаардлага</a:t>
            </a:r>
            <a:endParaRPr lang="en-US" sz="36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524000"/>
            <a:ext cx="8382000" cy="4525963"/>
          </a:xfrm>
        </p:spPr>
        <p:txBody>
          <a:bodyPr>
            <a:noAutofit/>
          </a:bodyPr>
          <a:lstStyle/>
          <a:p>
            <a:pPr marL="0" indent="0" hangingPunct="0">
              <a:buNone/>
            </a:pPr>
            <a:endParaRPr lang="en-US" dirty="0" smtClean="0">
              <a:solidFill>
                <a:srgbClr val="002060"/>
              </a:solidFill>
              <a:latin typeface="Times New Roman" pitchFamily="18" charset="0"/>
              <a:cs typeface="Times New Roman" pitchFamily="18" charset="0"/>
            </a:endParaRPr>
          </a:p>
          <a:p>
            <a:pPr algn="ctr" hangingPunct="0">
              <a:buNone/>
            </a:pPr>
            <a:r>
              <a:rPr lang="mn-MN" dirty="0">
                <a:solidFill>
                  <a:srgbClr val="002060"/>
                </a:solidFill>
                <a:latin typeface="Times New Roman" pitchFamily="18" charset="0"/>
                <a:cs typeface="Times New Roman" pitchFamily="18" charset="0"/>
              </a:rPr>
              <a:t>Сонгуулийн сурталчилгааны хэвлэмэл материалын хэмжээ, хэлбэрээс үл хамааран нүүр тус бүрийн доор тухайн материалыг эрхлэн хэвлүүлсэн нэр дэвшигч, нам, эвслийн нэр, эсхүл тэдгээрийн сонгуулийн штабын нэрийг дурдах ба хариуцлагыг сонгуулийн штабын удирдлага хүлээнэ. /77.6/</a:t>
            </a:r>
            <a:endParaRPr lang="en-US" dirty="0">
              <a:solidFill>
                <a:srgbClr val="002060"/>
              </a:solidFill>
              <a:latin typeface="Times New Roman" pitchFamily="18" charset="0"/>
              <a:cs typeface="Times New Roman" pitchFamily="18" charset="0"/>
            </a:endParaRPr>
          </a:p>
          <a:p>
            <a:pPr hangingPunct="0">
              <a:buNone/>
            </a:pPr>
            <a:endParaRPr lang="en-US" dirty="0">
              <a:solidFill>
                <a:srgbClr val="002060"/>
              </a:solidFill>
              <a:latin typeface="Times New Roman" pitchFamily="18" charset="0"/>
              <a:cs typeface="Times New Roman" pitchFamily="18" charset="0"/>
            </a:endParaRPr>
          </a:p>
        </p:txBody>
      </p:sp>
      <p:sp>
        <p:nvSpPr>
          <p:cNvPr id="5" name="TextBox 4"/>
          <p:cNvSpPr txBox="1"/>
          <p:nvPr/>
        </p:nvSpPr>
        <p:spPr>
          <a:xfrm>
            <a:off x="1371600" y="1981200"/>
            <a:ext cx="1556331" cy="369332"/>
          </a:xfrm>
          <a:prstGeom prst="rect">
            <a:avLst/>
          </a:prstGeom>
          <a:noFill/>
        </p:spPr>
        <p:txBody>
          <a:bodyPr wrap="square" rtlCol="0">
            <a:spAutoFit/>
          </a:bodyPr>
          <a:lstStyle/>
          <a:p>
            <a:endParaRPr lang="en-US" dirty="0"/>
          </a:p>
        </p:txBody>
      </p:sp>
      <p:cxnSp>
        <p:nvCxnSpPr>
          <p:cNvPr id="6" name="Straight Connector 5"/>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LOGO-GECM.png"/>
          <p:cNvPicPr>
            <a:picLocks noChangeAspect="1"/>
          </p:cNvPicPr>
          <p:nvPr/>
        </p:nvPicPr>
        <p:blipFill>
          <a:blip r:embed="rId2" cstate="print"/>
          <a:stretch>
            <a:fillRect/>
          </a:stretch>
        </p:blipFill>
        <p:spPr>
          <a:xfrm>
            <a:off x="334551" y="3048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1855536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229600" cy="1143000"/>
          </a:xfrm>
        </p:spPr>
        <p:txBody>
          <a:bodyPr/>
          <a:lstStyle/>
          <a:p>
            <a:r>
              <a:rPr lang="mn-MN" dirty="0" smtClean="0">
                <a:solidFill>
                  <a:srgbClr val="002060"/>
                </a:solidFill>
                <a:latin typeface="Times New Roman" pitchFamily="18" charset="0"/>
                <a:cs typeface="Times New Roman" pitchFamily="18" charset="0"/>
              </a:rPr>
              <a:t>Хууль бус сурталчилгаа </a:t>
            </a:r>
            <a:endParaRPr lang="en-US"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81201"/>
            <a:ext cx="8305800" cy="2666999"/>
          </a:xfrm>
        </p:spPr>
        <p:txBody>
          <a:bodyPr>
            <a:normAutofit/>
          </a:bodyPr>
          <a:lstStyle/>
          <a:p>
            <a:r>
              <a:rPr lang="mn-MN" b="1" dirty="0" smtClean="0">
                <a:solidFill>
                  <a:srgbClr val="002060"/>
                </a:solidFill>
                <a:latin typeface="Times New Roman" pitchFamily="18" charset="0"/>
                <a:cs typeface="Times New Roman" pitchFamily="18" charset="0"/>
              </a:rPr>
              <a:t>Сонгуулийн тухай хуулийн 70-р зүйл.</a:t>
            </a:r>
          </a:p>
          <a:p>
            <a:pPr lvl="1"/>
            <a:r>
              <a:rPr lang="mn-MN" dirty="0" smtClean="0">
                <a:solidFill>
                  <a:srgbClr val="002060"/>
                </a:solidFill>
                <a:latin typeface="Times New Roman" pitchFamily="18" charset="0"/>
                <a:cs typeface="Times New Roman" pitchFamily="18" charset="0"/>
              </a:rPr>
              <a:t>Ээлжит сонгуулийн жил эхэлснээс хойш санал хурааж дуустал</a:t>
            </a:r>
          </a:p>
          <a:p>
            <a:pPr lvl="1"/>
            <a:r>
              <a:rPr lang="mn-MN" dirty="0" smtClean="0">
                <a:solidFill>
                  <a:srgbClr val="002060"/>
                </a:solidFill>
                <a:latin typeface="Times New Roman" pitchFamily="18" charset="0"/>
                <a:cs typeface="Times New Roman" pitchFamily="18" charset="0"/>
              </a:rPr>
              <a:t>Сонгуулийн сурталчилгааны хугацаанд.</a:t>
            </a:r>
          </a:p>
        </p:txBody>
      </p:sp>
      <p:pic>
        <p:nvPicPr>
          <p:cNvPr id="5" name="Picture 4" descr="LOGO-GECM.png"/>
          <p:cNvPicPr>
            <a:picLocks noChangeAspect="1"/>
          </p:cNvPicPr>
          <p:nvPr/>
        </p:nvPicPr>
        <p:blipFill>
          <a:blip r:embed="rId3" cstate="print"/>
          <a:stretch>
            <a:fillRect/>
          </a:stretch>
        </p:blipFill>
        <p:spPr>
          <a:xfrm>
            <a:off x="182151" y="2286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659651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8229600" cy="1143000"/>
          </a:xfrm>
        </p:spPr>
        <p:txBody>
          <a:bodyPr>
            <a:normAutofit fontScale="90000"/>
          </a:bodyPr>
          <a:lstStyle/>
          <a:p>
            <a:r>
              <a:rPr lang="mn-MN" dirty="0" smtClean="0">
                <a:solidFill>
                  <a:srgbClr val="002060"/>
                </a:solidFill>
                <a:latin typeface="Times New Roman" pitchFamily="18" charset="0"/>
                <a:cs typeface="Times New Roman" pitchFamily="18" charset="0"/>
              </a:rPr>
              <a:t>Сонгуулийн сурталчилгааны зөрчлийн талаар мэдэгдэх</a:t>
            </a:r>
            <a:endParaRPr lang="en-US"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905000"/>
            <a:ext cx="8229600" cy="4221164"/>
          </a:xfrm>
        </p:spPr>
        <p:txBody>
          <a:bodyPr>
            <a:normAutofit fontScale="92500" lnSpcReduction="20000"/>
          </a:bodyPr>
          <a:lstStyle/>
          <a:p>
            <a:r>
              <a:rPr lang="mn-MN" dirty="0" smtClean="0">
                <a:solidFill>
                  <a:srgbClr val="002060"/>
                </a:solidFill>
                <a:latin typeface="Times New Roman" pitchFamily="18" charset="0"/>
                <a:cs typeface="Times New Roman" pitchFamily="18" charset="0"/>
              </a:rPr>
              <a:t>Сонгогчид бэлэн мөнгө, эд зүйл тараасныг сонгогч баримттайгаар </a:t>
            </a:r>
            <a:r>
              <a:rPr lang="mn-MN" b="1" dirty="0" smtClean="0">
                <a:solidFill>
                  <a:srgbClr val="002060"/>
                </a:solidFill>
                <a:latin typeface="Times New Roman" pitchFamily="18" charset="0"/>
                <a:cs typeface="Times New Roman" pitchFamily="18" charset="0"/>
              </a:rPr>
              <a:t>цагдаагийн байгууллагад </a:t>
            </a:r>
            <a:r>
              <a:rPr lang="mn-MN" dirty="0" smtClean="0">
                <a:solidFill>
                  <a:srgbClr val="002060"/>
                </a:solidFill>
                <a:latin typeface="Times New Roman" pitchFamily="18" charset="0"/>
                <a:cs typeface="Times New Roman" pitchFamily="18" charset="0"/>
              </a:rPr>
              <a:t>мэдэгдэж болно.</a:t>
            </a:r>
          </a:p>
          <a:p>
            <a:endParaRPr lang="mn-MN" dirty="0" smtClean="0">
              <a:solidFill>
                <a:srgbClr val="002060"/>
              </a:solidFill>
              <a:latin typeface="Times New Roman" pitchFamily="18" charset="0"/>
              <a:cs typeface="Times New Roman" pitchFamily="18" charset="0"/>
            </a:endParaRPr>
          </a:p>
          <a:p>
            <a:r>
              <a:rPr lang="mn-MN" dirty="0" smtClean="0">
                <a:solidFill>
                  <a:srgbClr val="002060"/>
                </a:solidFill>
                <a:latin typeface="Times New Roman" pitchFamily="18" charset="0"/>
                <a:cs typeface="Times New Roman" pitchFamily="18" charset="0"/>
              </a:rPr>
              <a:t>Сонгогч хууль бусаар мөнгө, эд зүйл тараасан этгээд захиргааны болон эрүүгийн хариуцлага хүлээсэн бол тараасан бэлэн мөнгө, эд барааны үнийн дүнг 20 дахин нэмэгдүүлсэнтэй тэнцэх мөнгөн урамшууллыг олгож, гэм буруутнаар нөхөн төлүүлнэ. </a:t>
            </a:r>
            <a:endParaRPr lang="en-US"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5638800" y="6324600"/>
            <a:ext cx="3352800" cy="533400"/>
          </a:xfrm>
        </p:spPr>
        <p:txBody>
          <a:bodyPr/>
          <a:lstStyle/>
          <a:p>
            <a:r>
              <a:rPr lang="mn-MN" sz="1600" dirty="0">
                <a:latin typeface="Times New Roman" pitchFamily="18" charset="0"/>
                <a:cs typeface="Times New Roman" pitchFamily="18" charset="0"/>
              </a:rPr>
              <a:t>С</a:t>
            </a:r>
            <a:r>
              <a:rPr lang="mn-MN" sz="1600" dirty="0" smtClean="0">
                <a:latin typeface="Times New Roman" pitchFamily="18" charset="0"/>
                <a:cs typeface="Times New Roman" pitchFamily="18" charset="0"/>
              </a:rPr>
              <a:t>онгуулийн тухай хууль 71-р зүйл</a:t>
            </a:r>
            <a:endParaRPr lang="en-US" sz="1600" dirty="0">
              <a:latin typeface="Times New Roman" pitchFamily="18" charset="0"/>
              <a:cs typeface="Times New Roman" pitchFamily="18" charset="0"/>
            </a:endParaRPr>
          </a:p>
        </p:txBody>
      </p:sp>
      <p:pic>
        <p:nvPicPr>
          <p:cNvPr id="5" name="Picture 4" descr="LOGO-GECM.png"/>
          <p:cNvPicPr>
            <a:picLocks noChangeAspect="1"/>
          </p:cNvPicPr>
          <p:nvPr/>
        </p:nvPicPr>
        <p:blipFill>
          <a:blip r:embed="rId2" cstate="print"/>
          <a:stretch>
            <a:fillRect/>
          </a:stretch>
        </p:blipFill>
        <p:spPr>
          <a:xfrm>
            <a:off x="182151"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4462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9580475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GECM.png"/>
          <p:cNvPicPr>
            <a:picLocks noChangeAspect="1"/>
          </p:cNvPicPr>
          <p:nvPr/>
        </p:nvPicPr>
        <p:blipFill>
          <a:blip r:embed="rId2" cstate="print"/>
          <a:stretch>
            <a:fillRect/>
          </a:stretch>
        </p:blipFill>
        <p:spPr>
          <a:xfrm>
            <a:off x="3048000" y="1371600"/>
            <a:ext cx="2907590" cy="1815436"/>
          </a:xfrm>
          <a:prstGeom prst="rect">
            <a:avLst/>
          </a:prstGeom>
        </p:spPr>
      </p:pic>
      <p:sp>
        <p:nvSpPr>
          <p:cNvPr id="3" name="Title 1"/>
          <p:cNvSpPr>
            <a:spLocks noGrp="1"/>
          </p:cNvSpPr>
          <p:nvPr>
            <p:ph type="title"/>
          </p:nvPr>
        </p:nvSpPr>
        <p:spPr>
          <a:xfrm>
            <a:off x="533400" y="3352800"/>
            <a:ext cx="8229600" cy="2209800"/>
          </a:xfrm>
        </p:spPr>
        <p:txBody>
          <a:bodyPr>
            <a:normAutofit/>
          </a:bodyPr>
          <a:lstStyle/>
          <a:p>
            <a:r>
              <a:rPr lang="en-US" dirty="0" smtClean="0">
                <a:solidFill>
                  <a:srgbClr val="002060"/>
                </a:solidFill>
                <a:latin typeface="Times New Roman" pitchFamily="18" charset="0"/>
                <a:cs typeface="Times New Roman" pitchFamily="18" charset="0"/>
                <a:hlinkClick r:id="rId3"/>
              </a:rPr>
              <a:t/>
            </a:r>
            <a:br>
              <a:rPr lang="en-US" dirty="0" smtClean="0">
                <a:solidFill>
                  <a:srgbClr val="002060"/>
                </a:solidFill>
                <a:latin typeface="Times New Roman" pitchFamily="18" charset="0"/>
                <a:cs typeface="Times New Roman" pitchFamily="18" charset="0"/>
                <a:hlinkClick r:id="rId3"/>
              </a:rPr>
            </a:br>
            <a:r>
              <a:rPr lang="en-US" dirty="0" smtClean="0">
                <a:solidFill>
                  <a:srgbClr val="002060"/>
                </a:solidFill>
                <a:latin typeface="Times New Roman" pitchFamily="18" charset="0"/>
                <a:cs typeface="Times New Roman" pitchFamily="18" charset="0"/>
                <a:hlinkClick r:id="rId3"/>
              </a:rPr>
              <a:t>www.gec.gov.mn</a:t>
            </a:r>
            <a:r>
              <a:rPr lang="en-US" dirty="0" smtClean="0">
                <a:solidFill>
                  <a:srgbClr val="002060"/>
                </a:solidFill>
                <a:latin typeface="Times New Roman" pitchFamily="18" charset="0"/>
                <a:cs typeface="Times New Roman" pitchFamily="18" charset="0"/>
              </a:rPr>
              <a:t/>
            </a:r>
            <a:br>
              <a:rPr lang="en-US" dirty="0" smtClean="0">
                <a:solidFill>
                  <a:srgbClr val="002060"/>
                </a:solidFill>
                <a:latin typeface="Times New Roman" pitchFamily="18" charset="0"/>
                <a:cs typeface="Times New Roman" pitchFamily="18" charset="0"/>
              </a:rPr>
            </a:b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510282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162800" cy="715962"/>
          </a:xfrm>
        </p:spPr>
        <p:txBody>
          <a:bodyPr>
            <a:normAutofit/>
          </a:bodyPr>
          <a:lstStyle/>
          <a:p>
            <a:r>
              <a:rPr lang="mn-MN" sz="3600" b="1" dirty="0" smtClean="0">
                <a:solidFill>
                  <a:srgbClr val="002060"/>
                </a:solidFill>
                <a:latin typeface="Times New Roman" pitchFamily="18" charset="0"/>
                <a:cs typeface="Times New Roman" pitchFamily="18" charset="0"/>
              </a:rPr>
              <a:t>Агуулга</a:t>
            </a:r>
            <a:r>
              <a:rPr lang="mn-MN" sz="3600" b="1" dirty="0" smtClean="0">
                <a:solidFill>
                  <a:srgbClr val="002060"/>
                </a:solidFill>
              </a:rPr>
              <a:t> </a:t>
            </a:r>
            <a:endParaRPr lang="en-US" sz="3600" b="1" dirty="0">
              <a:solidFill>
                <a:srgbClr val="002060"/>
              </a:solidFill>
            </a:endParaRPr>
          </a:p>
        </p:txBody>
      </p:sp>
      <p:sp>
        <p:nvSpPr>
          <p:cNvPr id="3" name="Content Placeholder 2"/>
          <p:cNvSpPr>
            <a:spLocks noGrp="1"/>
          </p:cNvSpPr>
          <p:nvPr>
            <p:ph idx="1"/>
          </p:nvPr>
        </p:nvSpPr>
        <p:spPr>
          <a:xfrm>
            <a:off x="838200" y="1600201"/>
            <a:ext cx="7543800" cy="4525964"/>
          </a:xfrm>
        </p:spPr>
        <p:txBody>
          <a:bodyPr/>
          <a:lstStyle/>
          <a:p>
            <a:pPr lvl="0"/>
            <a:r>
              <a:rPr lang="mn-MN" dirty="0" smtClean="0">
                <a:solidFill>
                  <a:srgbClr val="002060"/>
                </a:solidFill>
                <a:latin typeface="Times New Roman" pitchFamily="18" charset="0"/>
                <a:cs typeface="Times New Roman" pitchFamily="18" charset="0"/>
              </a:rPr>
              <a:t>Сонгуулийн сурталчилгаа, мөрийн хөтөлбөр </a:t>
            </a:r>
            <a:endParaRPr lang="en-US" dirty="0" smtClean="0">
              <a:solidFill>
                <a:srgbClr val="002060"/>
              </a:solidFill>
              <a:latin typeface="Times New Roman" pitchFamily="18" charset="0"/>
              <a:cs typeface="Times New Roman" pitchFamily="18" charset="0"/>
            </a:endParaRPr>
          </a:p>
          <a:p>
            <a:pPr lvl="0"/>
            <a:r>
              <a:rPr lang="mn-MN" dirty="0" smtClean="0">
                <a:solidFill>
                  <a:srgbClr val="002060"/>
                </a:solidFill>
                <a:latin typeface="Times New Roman" pitchFamily="18" charset="0"/>
                <a:cs typeface="Times New Roman" pitchFamily="18" charset="0"/>
              </a:rPr>
              <a:t>Сонгуулийн сурталчилгаа явуулах эрх бүхий этгээд, тэдгээрийн бүртгэл хөтлөх, үнэмлэх олгох</a:t>
            </a:r>
            <a:endParaRPr lang="en-US" dirty="0" smtClean="0">
              <a:solidFill>
                <a:srgbClr val="002060"/>
              </a:solidFill>
              <a:latin typeface="Times New Roman" pitchFamily="18" charset="0"/>
              <a:cs typeface="Times New Roman" pitchFamily="18" charset="0"/>
            </a:endParaRPr>
          </a:p>
          <a:p>
            <a:pPr lvl="0"/>
            <a:r>
              <a:rPr lang="mn-MN" dirty="0" smtClean="0">
                <a:solidFill>
                  <a:srgbClr val="002060"/>
                </a:solidFill>
                <a:latin typeface="Times New Roman" pitchFamily="18" charset="0"/>
                <a:cs typeface="Times New Roman" pitchFamily="18" charset="0"/>
              </a:rPr>
              <a:t>Сонгуулийн сурталчилгааны төрөл</a:t>
            </a:r>
            <a:endParaRPr lang="en-US" dirty="0" smtClean="0">
              <a:solidFill>
                <a:srgbClr val="002060"/>
              </a:solidFill>
              <a:latin typeface="Times New Roman" pitchFamily="18" charset="0"/>
              <a:cs typeface="Times New Roman" pitchFamily="18" charset="0"/>
            </a:endParaRPr>
          </a:p>
          <a:p>
            <a:r>
              <a:rPr lang="mn-MN" dirty="0" smtClean="0">
                <a:solidFill>
                  <a:srgbClr val="002060"/>
                </a:solidFill>
                <a:latin typeface="Times New Roman" pitchFamily="18" charset="0"/>
                <a:cs typeface="Times New Roman" pitchFamily="18" charset="0"/>
              </a:rPr>
              <a:t>Хууль бус сурталчилгааг хориглох, зөрчлийн талаар мэдээлэх</a:t>
            </a:r>
            <a:endParaRPr lang="en-US" dirty="0" smtClean="0">
              <a:solidFill>
                <a:srgbClr val="002060"/>
              </a:solidFill>
              <a:latin typeface="Times New Roman" pitchFamily="18" charset="0"/>
              <a:cs typeface="Times New Roman" pitchFamily="18" charset="0"/>
            </a:endParaRPr>
          </a:p>
          <a:p>
            <a:endParaRPr lang="en-US" dirty="0">
              <a:solidFill>
                <a:srgbClr val="002060"/>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819400" y="10668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120444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848600" cy="868362"/>
          </a:xfrm>
        </p:spPr>
        <p:txBody>
          <a:bodyPr>
            <a:noAutofit/>
          </a:bodyPr>
          <a:lstStyle/>
          <a:p>
            <a:r>
              <a:rPr lang="mn-MN" sz="3200" b="1" dirty="0" smtClean="0">
                <a:solidFill>
                  <a:schemeClr val="tx2">
                    <a:lumMod val="75000"/>
                  </a:schemeClr>
                </a:solidFill>
                <a:latin typeface="Times New Roman" pitchFamily="18" charset="0"/>
                <a:cs typeface="Times New Roman" pitchFamily="18" charset="0"/>
              </a:rPr>
              <a:t>Сонгуулийн сурталчилгаа, мөрийн хөтөлбөр</a:t>
            </a:r>
            <a:endParaRPr lang="en-US" sz="3200" dirty="0">
              <a:solidFill>
                <a:schemeClr val="tx2">
                  <a:lumMod val="75000"/>
                </a:schemeClr>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925018037"/>
              </p:ext>
            </p:extLst>
          </p:nvPr>
        </p:nvGraphicFramePr>
        <p:xfrm>
          <a:off x="228600" y="990600"/>
          <a:ext cx="8686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304800" y="5410200"/>
            <a:ext cx="8610600" cy="1200329"/>
          </a:xfrm>
          <a:prstGeom prst="rect">
            <a:avLst/>
          </a:prstGeom>
          <a:noFill/>
          <a:ln w="38100">
            <a:solidFill>
              <a:srgbClr val="FF0000"/>
            </a:solidFill>
          </a:ln>
        </p:spPr>
        <p:txBody>
          <a:bodyPr wrap="square" rtlCol="0">
            <a:spAutoFit/>
          </a:bodyPr>
          <a:lstStyle/>
          <a:p>
            <a:r>
              <a:rPr lang="mn-MN" b="1" dirty="0" smtClean="0">
                <a:latin typeface="Times New Roman" pitchFamily="18" charset="0"/>
                <a:cs typeface="Times New Roman" pitchFamily="18" charset="0"/>
              </a:rPr>
              <a:t>Сонгуулийн </a:t>
            </a:r>
            <a:r>
              <a:rPr lang="mn-MN" b="1" dirty="0">
                <a:latin typeface="Times New Roman" pitchFamily="18" charset="0"/>
                <a:cs typeface="Times New Roman" pitchFamily="18" charset="0"/>
              </a:rPr>
              <a:t>мөрийн хөтөлбөр нь </a:t>
            </a:r>
            <a:r>
              <a:rPr lang="mn-MN" dirty="0">
                <a:latin typeface="Times New Roman" pitchFamily="18" charset="0"/>
                <a:cs typeface="Times New Roman" pitchFamily="18" charset="0"/>
              </a:rPr>
              <a:t>Төсвийн тогтвортой байдлын тухай, Хөгжлийн бодлого төлөвлөлтийн тухай хуульд нийцсэн байдалд болон хэрэгжүүлэх санхүүгийн эх үүсвэрийн талаарх тооцоо, судалгааг </a:t>
            </a:r>
            <a:r>
              <a:rPr lang="mn-MN" b="1" dirty="0">
                <a:latin typeface="Times New Roman" pitchFamily="18" charset="0"/>
                <a:cs typeface="Times New Roman" pitchFamily="18" charset="0"/>
              </a:rPr>
              <a:t>төрийн  аудитын байгууллагаар хянуулсан </a:t>
            </a:r>
            <a:r>
              <a:rPr lang="mn-MN" b="1" dirty="0" smtClean="0">
                <a:latin typeface="Times New Roman" pitchFamily="18" charset="0"/>
                <a:cs typeface="Times New Roman" pitchFamily="18" charset="0"/>
              </a:rPr>
              <a:t>байна.</a:t>
            </a:r>
          </a:p>
        </p:txBody>
      </p:sp>
      <p:pic>
        <p:nvPicPr>
          <p:cNvPr id="7" name="Picture 6" descr="LOGO-GECM.png"/>
          <p:cNvPicPr>
            <a:picLocks noChangeAspect="1"/>
          </p:cNvPicPr>
          <p:nvPr/>
        </p:nvPicPr>
        <p:blipFill>
          <a:blip r:embed="rId6"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p:nvCxnSpPr>
        <p:spPr>
          <a:xfrm>
            <a:off x="2514600" y="12176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283079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1F8499F3-95CD-4B29-8501-99E67E4E17D6}"/>
                                            </p:graphicEl>
                                          </p:spTgt>
                                        </p:tgtEl>
                                        <p:attrNameLst>
                                          <p:attrName>style.visibility</p:attrName>
                                        </p:attrNameLst>
                                      </p:cBhvr>
                                      <p:to>
                                        <p:strVal val="visible"/>
                                      </p:to>
                                    </p:set>
                                    <p:animEffect transition="in" filter="fade">
                                      <p:cBhvr>
                                        <p:cTn id="7" dur="2000"/>
                                        <p:tgtEl>
                                          <p:spTgt spid="5">
                                            <p:graphicEl>
                                              <a:dgm id="{1F8499F3-95CD-4B29-8501-99E67E4E17D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1C7A7782-E679-45CE-96DC-04B4EBBD75DD}"/>
                                            </p:graphicEl>
                                          </p:spTgt>
                                        </p:tgtEl>
                                        <p:attrNameLst>
                                          <p:attrName>style.visibility</p:attrName>
                                        </p:attrNameLst>
                                      </p:cBhvr>
                                      <p:to>
                                        <p:strVal val="visible"/>
                                      </p:to>
                                    </p:set>
                                    <p:animEffect transition="in" filter="fade">
                                      <p:cBhvr>
                                        <p:cTn id="12" dur="2000"/>
                                        <p:tgtEl>
                                          <p:spTgt spid="5">
                                            <p:graphicEl>
                                              <a:dgm id="{1C7A7782-E679-45CE-96DC-04B4EBBD75DD}"/>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graphicEl>
                                              <a:dgm id="{0504005D-D70A-457A-80B1-2995E0B1D208}"/>
                                            </p:graphicEl>
                                          </p:spTgt>
                                        </p:tgtEl>
                                        <p:attrNameLst>
                                          <p:attrName>style.visibility</p:attrName>
                                        </p:attrNameLst>
                                      </p:cBhvr>
                                      <p:to>
                                        <p:strVal val="visible"/>
                                      </p:to>
                                    </p:set>
                                    <p:animEffect transition="in" filter="fade">
                                      <p:cBhvr>
                                        <p:cTn id="15" dur="2000"/>
                                        <p:tgtEl>
                                          <p:spTgt spid="5">
                                            <p:graphicEl>
                                              <a:dgm id="{0504005D-D70A-457A-80B1-2995E0B1D20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E792CD74-656B-4F19-83C1-4DF95E295814}"/>
                                            </p:graphicEl>
                                          </p:spTgt>
                                        </p:tgtEl>
                                        <p:attrNameLst>
                                          <p:attrName>style.visibility</p:attrName>
                                        </p:attrNameLst>
                                      </p:cBhvr>
                                      <p:to>
                                        <p:strVal val="visible"/>
                                      </p:to>
                                    </p:set>
                                    <p:animEffect transition="in" filter="fade">
                                      <p:cBhvr>
                                        <p:cTn id="20" dur="2000"/>
                                        <p:tgtEl>
                                          <p:spTgt spid="5">
                                            <p:graphicEl>
                                              <a:dgm id="{E792CD74-656B-4F19-83C1-4DF95E295814}"/>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54E3F38F-9B2C-4D06-8A1B-D48816881CF9}"/>
                                            </p:graphicEl>
                                          </p:spTgt>
                                        </p:tgtEl>
                                        <p:attrNameLst>
                                          <p:attrName>style.visibility</p:attrName>
                                        </p:attrNameLst>
                                      </p:cBhvr>
                                      <p:to>
                                        <p:strVal val="visible"/>
                                      </p:to>
                                    </p:set>
                                    <p:animEffect transition="in" filter="fade">
                                      <p:cBhvr>
                                        <p:cTn id="23" dur="2000"/>
                                        <p:tgtEl>
                                          <p:spTgt spid="5">
                                            <p:graphicEl>
                                              <a:dgm id="{54E3F38F-9B2C-4D06-8A1B-D48816881CF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graphicEl>
                                              <a:dgm id="{9E6D6ED6-CDC1-4EAA-A399-EF76C0776E82}"/>
                                            </p:graphicEl>
                                          </p:spTgt>
                                        </p:tgtEl>
                                        <p:attrNameLst>
                                          <p:attrName>style.visibility</p:attrName>
                                        </p:attrNameLst>
                                      </p:cBhvr>
                                      <p:to>
                                        <p:strVal val="visible"/>
                                      </p:to>
                                    </p:set>
                                    <p:animEffect transition="in" filter="fade">
                                      <p:cBhvr>
                                        <p:cTn id="28" dur="2000"/>
                                        <p:tgtEl>
                                          <p:spTgt spid="5">
                                            <p:graphicEl>
                                              <a:dgm id="{9E6D6ED6-CDC1-4EAA-A399-EF76C0776E82}"/>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graphicEl>
                                              <a:dgm id="{8C086656-7343-455D-B963-E03E15AC7A57}"/>
                                            </p:graphicEl>
                                          </p:spTgt>
                                        </p:tgtEl>
                                        <p:attrNameLst>
                                          <p:attrName>style.visibility</p:attrName>
                                        </p:attrNameLst>
                                      </p:cBhvr>
                                      <p:to>
                                        <p:strVal val="visible"/>
                                      </p:to>
                                    </p:set>
                                    <p:animEffect transition="in" filter="fade">
                                      <p:cBhvr>
                                        <p:cTn id="31" dur="2000"/>
                                        <p:tgtEl>
                                          <p:spTgt spid="5">
                                            <p:graphicEl>
                                              <a:dgm id="{8C086656-7343-455D-B963-E03E15AC7A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b="1" dirty="0" smtClean="0">
                <a:solidFill>
                  <a:srgbClr val="002060"/>
                </a:solidFill>
                <a:latin typeface="Times New Roman" pitchFamily="18" charset="0"/>
                <a:cs typeface="Times New Roman" pitchFamily="18" charset="0"/>
              </a:rPr>
              <a:t>Сонгуулийн сурталчилгаа</a:t>
            </a:r>
            <a:endParaRPr lang="en-US" b="1"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054030212"/>
              </p:ext>
            </p:extLst>
          </p:nvPr>
        </p:nvGraphicFramePr>
        <p:xfrm>
          <a:off x="457200" y="1600200"/>
          <a:ext cx="8534400" cy="3786554"/>
        </p:xfrm>
        <a:graphic>
          <a:graphicData uri="http://schemas.openxmlformats.org/drawingml/2006/table">
            <a:tbl>
              <a:tblPr firstRow="1" bandRow="1">
                <a:tableStyleId>{22838BEF-8BB2-4498-84A7-C5851F593DF1}</a:tableStyleId>
              </a:tblPr>
              <a:tblGrid>
                <a:gridCol w="1817511"/>
                <a:gridCol w="4811889"/>
                <a:gridCol w="1905000"/>
              </a:tblGrid>
              <a:tr h="1242646">
                <a:tc>
                  <a:txBody>
                    <a:bodyPr/>
                    <a:lstStyle/>
                    <a:p>
                      <a:pPr algn="ctr"/>
                      <a:endParaRPr lang="mn-MN" sz="2400" dirty="0" smtClean="0">
                        <a:latin typeface="Times New Roman" pitchFamily="18" charset="0"/>
                        <a:cs typeface="Times New Roman" pitchFamily="18" charset="0"/>
                      </a:endParaRPr>
                    </a:p>
                    <a:p>
                      <a:pPr algn="ctr"/>
                      <a:r>
                        <a:rPr lang="mn-MN" sz="2400" dirty="0" smtClean="0">
                          <a:latin typeface="Times New Roman" pitchFamily="18" charset="0"/>
                          <a:cs typeface="Times New Roman" pitchFamily="18" charset="0"/>
                        </a:rPr>
                        <a:t>ЭХЛЭХ </a:t>
                      </a:r>
                      <a:endParaRPr lang="en-US"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n-MN" sz="2000" dirty="0" smtClean="0">
                          <a:latin typeface="Times New Roman" pitchFamily="18" charset="0"/>
                          <a:cs typeface="Times New Roman" pitchFamily="18" charset="0"/>
                        </a:rPr>
                        <a:t>санал авах өдрөөс </a:t>
                      </a:r>
                      <a:r>
                        <a:rPr lang="mn-MN" sz="2000" dirty="0" smtClean="0">
                          <a:solidFill>
                            <a:srgbClr val="FF0000"/>
                          </a:solidFill>
                          <a:latin typeface="Times New Roman" pitchFamily="18" charset="0"/>
                          <a:cs typeface="Times New Roman" pitchFamily="18" charset="0"/>
                        </a:rPr>
                        <a:t>18</a:t>
                      </a:r>
                      <a:r>
                        <a:rPr lang="mn-MN" sz="2000" dirty="0" smtClean="0">
                          <a:latin typeface="Times New Roman" pitchFamily="18" charset="0"/>
                          <a:cs typeface="Times New Roman" pitchFamily="18" charset="0"/>
                        </a:rPr>
                        <a:t> хоногийн өмнө эхлүүлж санал авах өдрөөс </a:t>
                      </a:r>
                      <a:r>
                        <a:rPr lang="en-US" sz="2400" dirty="0" smtClean="0">
                          <a:solidFill>
                            <a:srgbClr val="FF0000"/>
                          </a:solidFill>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mn-MN" sz="2000" dirty="0" smtClean="0">
                          <a:latin typeface="Times New Roman" pitchFamily="18" charset="0"/>
                          <a:cs typeface="Times New Roman" pitchFamily="18" charset="0"/>
                        </a:rPr>
                        <a:t>хоногийн өмнө дуусгана.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68.1</a:t>
                      </a:r>
                      <a:r>
                        <a:rPr lang="en-US" sz="2000" dirty="0" smtClean="0">
                          <a:latin typeface="Times New Roman" pitchFamily="18" charset="0"/>
                          <a:cs typeface="Times New Roman" pitchFamily="18" charset="0"/>
                        </a:rPr>
                        <a:t>/</a:t>
                      </a:r>
                      <a:endParaRPr lang="mn-MN" sz="2000" dirty="0" smtClean="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a:txBody>
                  <a:tcPr/>
                </a:tc>
                <a:tc>
                  <a:txBody>
                    <a:bodyPr/>
                    <a:lstStyle/>
                    <a:p>
                      <a:pPr algn="ctr"/>
                      <a:endParaRPr lang="mn-MN" sz="1600" dirty="0" smtClean="0">
                        <a:latin typeface="Times New Roman" pitchFamily="18" charset="0"/>
                        <a:cs typeface="Times New Roman" pitchFamily="18" charset="0"/>
                      </a:endParaRPr>
                    </a:p>
                    <a:p>
                      <a:pPr algn="ctr"/>
                      <a:endParaRPr lang="mn-MN" sz="16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2016.6.11-28</a:t>
                      </a:r>
                      <a:r>
                        <a:rPr lang="en-US" sz="2000" baseline="0" dirty="0" smtClean="0">
                          <a:latin typeface="Times New Roman" pitchFamily="18" charset="0"/>
                          <a:cs typeface="Times New Roman" pitchFamily="18" charset="0"/>
                        </a:rPr>
                        <a:t> </a:t>
                      </a:r>
                      <a:r>
                        <a:rPr lang="mn-MN" sz="2000"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a:txBody>
                  <a:tcPr/>
                </a:tc>
              </a:tr>
              <a:tr h="2414954">
                <a:tc>
                  <a:txBody>
                    <a:bodyPr/>
                    <a:lstStyle/>
                    <a:p>
                      <a:pPr algn="ctr"/>
                      <a:endParaRPr lang="mn-MN" sz="2400" dirty="0" smtClean="0">
                        <a:latin typeface="Times New Roman" pitchFamily="18" charset="0"/>
                        <a:cs typeface="Times New Roman" pitchFamily="18" charset="0"/>
                      </a:endParaRPr>
                    </a:p>
                    <a:p>
                      <a:pPr algn="ctr"/>
                      <a:r>
                        <a:rPr lang="mn-MN" sz="2400" dirty="0" smtClean="0">
                          <a:latin typeface="Times New Roman" pitchFamily="18" charset="0"/>
                          <a:cs typeface="Times New Roman" pitchFamily="18" charset="0"/>
                        </a:rPr>
                        <a:t>ДУУСАХ</a:t>
                      </a:r>
                      <a:endParaRPr lang="en-US" sz="2400" b="1" dirty="0">
                        <a:solidFill>
                          <a:srgbClr val="002060"/>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n-MN" sz="2000" dirty="0" smtClean="0">
                          <a:latin typeface="Times New Roman" pitchFamily="18" charset="0"/>
                          <a:cs typeface="Times New Roman" pitchFamily="18" charset="0"/>
                        </a:rPr>
                        <a:t>санал авах өдрөөс  </a:t>
                      </a:r>
                      <a:r>
                        <a:rPr lang="mn-MN" sz="2000" b="1" dirty="0" smtClean="0">
                          <a:solidFill>
                            <a:srgbClr val="FF0000"/>
                          </a:solidFill>
                          <a:latin typeface="Times New Roman" pitchFamily="18" charset="0"/>
                          <a:cs typeface="Times New Roman" pitchFamily="18" charset="0"/>
                        </a:rPr>
                        <a:t>24</a:t>
                      </a:r>
                      <a:r>
                        <a:rPr lang="mn-MN" sz="2000" dirty="0" smtClean="0">
                          <a:latin typeface="Times New Roman" pitchFamily="18" charset="0"/>
                          <a:cs typeface="Times New Roman" pitchFamily="18" charset="0"/>
                        </a:rPr>
                        <a:t> цагийн өмнө буюу санал авах өдрийн </a:t>
                      </a:r>
                      <a:r>
                        <a:rPr lang="mn-MN" sz="2800" b="1" dirty="0" smtClean="0">
                          <a:solidFill>
                            <a:srgbClr val="FF0000"/>
                          </a:solidFill>
                          <a:latin typeface="Times New Roman" pitchFamily="18" charset="0"/>
                          <a:cs typeface="Times New Roman" pitchFamily="18" charset="0"/>
                        </a:rPr>
                        <a:t>00</a:t>
                      </a:r>
                      <a:r>
                        <a:rPr lang="en-US" sz="2800" b="1" dirty="0" smtClean="0">
                          <a:solidFill>
                            <a:srgbClr val="FF0000"/>
                          </a:solidFill>
                          <a:latin typeface="Times New Roman" pitchFamily="18" charset="0"/>
                          <a:cs typeface="Times New Roman" pitchFamily="18" charset="0"/>
                        </a:rPr>
                        <a:t>:</a:t>
                      </a:r>
                      <a:r>
                        <a:rPr lang="mn-MN" sz="2800" b="1" dirty="0" smtClean="0">
                          <a:solidFill>
                            <a:srgbClr val="FF0000"/>
                          </a:solidFill>
                          <a:latin typeface="Times New Roman" pitchFamily="18" charset="0"/>
                          <a:cs typeface="Times New Roman" pitchFamily="18" charset="0"/>
                        </a:rPr>
                        <a:t>00</a:t>
                      </a:r>
                      <a:r>
                        <a:rPr lang="mn-MN" sz="2000" b="1" dirty="0" smtClean="0">
                          <a:solidFill>
                            <a:srgbClr val="FF0000"/>
                          </a:solidFill>
                          <a:latin typeface="Times New Roman" pitchFamily="18" charset="0"/>
                          <a:cs typeface="Times New Roman" pitchFamily="18" charset="0"/>
                        </a:rPr>
                        <a:t> </a:t>
                      </a:r>
                      <a:r>
                        <a:rPr lang="mn-MN" sz="2000" dirty="0" smtClean="0">
                          <a:latin typeface="Times New Roman" pitchFamily="18" charset="0"/>
                          <a:cs typeface="Times New Roman" pitchFamily="18" charset="0"/>
                        </a:rPr>
                        <a:t>цагаас өмнө зогсооно.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68.6.</a:t>
                      </a:r>
                      <a:r>
                        <a:rPr lang="en-US" sz="2000" dirty="0" smtClean="0">
                          <a:latin typeface="Times New Roman" pitchFamily="18" charset="0"/>
                          <a:cs typeface="Times New Roman" pitchFamily="18" charset="0"/>
                        </a:rPr>
                        <a:t>/</a:t>
                      </a:r>
                      <a:endParaRPr lang="mn-MN" sz="2000"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mn-MN" sz="2000" dirty="0" smtClean="0">
                        <a:latin typeface="Times New Roman" pitchFamily="18" charset="0"/>
                        <a:cs typeface="Times New Roman" pitchFamily="18" charset="0"/>
                      </a:endParaRPr>
                    </a:p>
                    <a:p>
                      <a:pPr algn="just"/>
                      <a:r>
                        <a:rPr lang="mn-MN" sz="2000" dirty="0" smtClean="0">
                          <a:solidFill>
                            <a:srgbClr val="002060"/>
                          </a:solidFill>
                          <a:latin typeface="Times New Roman" pitchFamily="18" charset="0"/>
                          <a:cs typeface="Times New Roman" pitchFamily="18" charset="0"/>
                        </a:rPr>
                        <a:t>2</a:t>
                      </a:r>
                      <a:r>
                        <a:rPr lang="mn-MN" sz="2000" baseline="0" dirty="0" smtClean="0">
                          <a:solidFill>
                            <a:srgbClr val="002060"/>
                          </a:solidFill>
                          <a:latin typeface="Times New Roman" pitchFamily="18" charset="0"/>
                          <a:cs typeface="Times New Roman" pitchFamily="18" charset="0"/>
                        </a:rPr>
                        <a:t> хэвлэлийн хуудас, ухуулах болон зурагт хуудас, зурагт самбар, намын далбаа зэрэг нь дуусах хугацаанд хамаарахгүй. </a:t>
                      </a:r>
                      <a:r>
                        <a:rPr lang="en-US" sz="2000" baseline="0" dirty="0" smtClean="0">
                          <a:solidFill>
                            <a:srgbClr val="002060"/>
                          </a:solidFill>
                          <a:latin typeface="Times New Roman" pitchFamily="18" charset="0"/>
                          <a:cs typeface="Times New Roman" pitchFamily="18" charset="0"/>
                        </a:rPr>
                        <a:t>/</a:t>
                      </a:r>
                      <a:r>
                        <a:rPr lang="mn-MN" sz="2000" baseline="0" dirty="0" smtClean="0">
                          <a:solidFill>
                            <a:srgbClr val="002060"/>
                          </a:solidFill>
                          <a:latin typeface="Times New Roman" pitchFamily="18" charset="0"/>
                          <a:cs typeface="Times New Roman" pitchFamily="18" charset="0"/>
                        </a:rPr>
                        <a:t>68.8</a:t>
                      </a:r>
                      <a:r>
                        <a:rPr lang="en-US" sz="2000" baseline="0" dirty="0" smtClean="0">
                          <a:solidFill>
                            <a:srgbClr val="002060"/>
                          </a:solidFill>
                          <a:latin typeface="Times New Roman" pitchFamily="18" charset="0"/>
                          <a:cs typeface="Times New Roman" pitchFamily="18" charset="0"/>
                        </a:rPr>
                        <a:t>/</a:t>
                      </a:r>
                      <a:endParaRPr lang="en-US" sz="2000" dirty="0">
                        <a:latin typeface="Times New Roman" pitchFamily="18" charset="0"/>
                        <a:cs typeface="Times New Roman" pitchFamily="18" charset="0"/>
                      </a:endParaRPr>
                    </a:p>
                  </a:txBody>
                  <a:tcPr/>
                </a:tc>
                <a:tc>
                  <a:txBody>
                    <a:bodyPr/>
                    <a:lstStyle/>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2016.6.28</a:t>
                      </a:r>
                      <a:r>
                        <a:rPr lang="en-US" sz="2000" baseline="0" dirty="0" smtClean="0">
                          <a:latin typeface="Times New Roman" pitchFamily="18" charset="0"/>
                          <a:cs typeface="Times New Roman" pitchFamily="18" charset="0"/>
                        </a:rPr>
                        <a:t> </a:t>
                      </a:r>
                      <a:endParaRPr lang="en-US" sz="2000" b="1" i="1" dirty="0">
                        <a:solidFill>
                          <a:srgbClr val="002060"/>
                        </a:solidFill>
                        <a:latin typeface="Times New Roman" pitchFamily="18" charset="0"/>
                        <a:cs typeface="Times New Roman" pitchFamily="18" charset="0"/>
                      </a:endParaRPr>
                    </a:p>
                  </a:txBody>
                  <a:tcPr anchor="ctr"/>
                </a:tc>
              </a:tr>
            </a:tbl>
          </a:graphicData>
        </a:graphic>
      </p:graphicFrame>
      <p:sp>
        <p:nvSpPr>
          <p:cNvPr id="5" name="Rectangle 4"/>
          <p:cNvSpPr/>
          <p:nvPr/>
        </p:nvSpPr>
        <p:spPr>
          <a:xfrm>
            <a:off x="457200" y="5638800"/>
            <a:ext cx="8305800" cy="830997"/>
          </a:xfrm>
          <a:prstGeom prst="rect">
            <a:avLst/>
          </a:prstGeom>
        </p:spPr>
        <p:txBody>
          <a:bodyPr wrap="square">
            <a:spAutoFit/>
          </a:bodyPr>
          <a:lstStyle/>
          <a:p>
            <a:pPr algn="ctr"/>
            <a:r>
              <a:rPr lang="mn-MN" sz="2400" dirty="0">
                <a:solidFill>
                  <a:srgbClr val="FF0000"/>
                </a:solidFill>
                <a:latin typeface="Times New Roman" pitchFamily="18" charset="0"/>
                <a:cs typeface="Times New Roman" pitchFamily="18" charset="0"/>
              </a:rPr>
              <a:t>23.00</a:t>
            </a:r>
            <a:r>
              <a:rPr lang="mn-MN" sz="2400" dirty="0">
                <a:solidFill>
                  <a:srgbClr val="002060"/>
                </a:solidFill>
                <a:latin typeface="Times New Roman" pitchFamily="18" charset="0"/>
                <a:cs typeface="Times New Roman" pitchFamily="18" charset="0"/>
              </a:rPr>
              <a:t> цагаас дараа өдрийн </a:t>
            </a:r>
            <a:r>
              <a:rPr lang="mn-MN" sz="2400" dirty="0">
                <a:solidFill>
                  <a:srgbClr val="FF0000"/>
                </a:solidFill>
                <a:latin typeface="Times New Roman" pitchFamily="18" charset="0"/>
                <a:cs typeface="Times New Roman" pitchFamily="18" charset="0"/>
              </a:rPr>
              <a:t>07.00</a:t>
            </a:r>
            <a:r>
              <a:rPr lang="mn-MN" sz="2400" dirty="0">
                <a:solidFill>
                  <a:srgbClr val="002060"/>
                </a:solidFill>
                <a:latin typeface="Times New Roman" pitchFamily="18" charset="0"/>
                <a:cs typeface="Times New Roman" pitchFamily="18" charset="0"/>
              </a:rPr>
              <a:t> цаг хүртэлх хугацаанд чанга яригч ашиглахыг хориглоно. </a:t>
            </a:r>
            <a:r>
              <a:rPr lang="en-US" sz="2400" dirty="0" smtClean="0">
                <a:solidFill>
                  <a:srgbClr val="002060"/>
                </a:solidFill>
                <a:latin typeface="Times New Roman" pitchFamily="18" charset="0"/>
                <a:cs typeface="Times New Roman" pitchFamily="18" charset="0"/>
              </a:rPr>
              <a:t>/</a:t>
            </a:r>
            <a:r>
              <a:rPr lang="mn-MN" sz="2400" dirty="0" smtClean="0">
                <a:solidFill>
                  <a:srgbClr val="002060"/>
                </a:solidFill>
                <a:latin typeface="Times New Roman" pitchFamily="18" charset="0"/>
                <a:cs typeface="Times New Roman" pitchFamily="18" charset="0"/>
              </a:rPr>
              <a:t>70.5.6</a:t>
            </a:r>
            <a:r>
              <a:rPr lang="en-US" sz="2400" dirty="0" smtClean="0">
                <a:solidFill>
                  <a:srgbClr val="002060"/>
                </a:solidFill>
                <a:latin typeface="Times New Roman" pitchFamily="18" charset="0"/>
                <a:cs typeface="Times New Roman" pitchFamily="18" charset="0"/>
              </a:rPr>
              <a:t>/</a:t>
            </a:r>
            <a:r>
              <a:rPr lang="mn-MN" sz="2400" dirty="0" smtClean="0">
                <a:solidFill>
                  <a:srgbClr val="002060"/>
                </a:solidFill>
                <a:latin typeface="Times New Roman" pitchFamily="18" charset="0"/>
                <a:cs typeface="Times New Roman" pitchFamily="18" charset="0"/>
              </a:rPr>
              <a:t> </a:t>
            </a:r>
            <a:endParaRPr lang="mn-MN" sz="2400" dirty="0">
              <a:solidFill>
                <a:srgbClr val="002060"/>
              </a:solidFill>
              <a:latin typeface="Times New Roman" pitchFamily="18" charset="0"/>
              <a:cs typeface="Times New Roman" pitchFamily="18" charset="0"/>
            </a:endParaRPr>
          </a:p>
        </p:txBody>
      </p:sp>
      <p:pic>
        <p:nvPicPr>
          <p:cNvPr id="6" name="Picture 5" descr="LOGO-GECM.png"/>
          <p:cNvPicPr>
            <a:picLocks noChangeAspect="1"/>
          </p:cNvPicPr>
          <p:nvPr/>
        </p:nvPicPr>
        <p:blipFill>
          <a:blip r:embed="rId2"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32551051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315200" cy="533400"/>
          </a:xfrm>
        </p:spPr>
        <p:txBody>
          <a:bodyPr>
            <a:noAutofit/>
          </a:bodyPr>
          <a:lstStyle/>
          <a:p>
            <a:r>
              <a:rPr lang="mn-MN" sz="2800" b="1" dirty="0" smtClean="0">
                <a:solidFill>
                  <a:srgbClr val="002060"/>
                </a:solidFill>
                <a:latin typeface="Times New Roman" pitchFamily="18" charset="0"/>
                <a:cs typeface="Times New Roman" pitchFamily="18" charset="0"/>
              </a:rPr>
              <a:t>Сонгуулийн сурталчилгааны арга, хэлбэр</a:t>
            </a:r>
            <a:endParaRPr lang="en-US" sz="2800" b="1"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94335464"/>
              </p:ext>
            </p:extLst>
          </p:nvPr>
        </p:nvGraphicFramePr>
        <p:xfrm>
          <a:off x="76200" y="1066800"/>
          <a:ext cx="89154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GECM.png"/>
          <p:cNvPicPr>
            <a:picLocks noChangeAspect="1"/>
          </p:cNvPicPr>
          <p:nvPr/>
        </p:nvPicPr>
        <p:blipFill>
          <a:blip r:embed="rId7" cstate="print"/>
          <a:stretch>
            <a:fillRect/>
          </a:stretch>
        </p:blipFill>
        <p:spPr>
          <a:xfrm>
            <a:off x="3048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397407279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458200" cy="1143000"/>
          </a:xfrm>
        </p:spPr>
        <p:txBody>
          <a:bodyPr>
            <a:noAutofit/>
          </a:bodyPr>
          <a:lstStyle/>
          <a:p>
            <a:pPr algn="r"/>
            <a:r>
              <a:rPr lang="mn-MN" sz="3600" dirty="0" smtClean="0">
                <a:solidFill>
                  <a:srgbClr val="002060"/>
                </a:solidFill>
                <a:latin typeface="Times New Roman" pitchFamily="18" charset="0"/>
                <a:cs typeface="Times New Roman" pitchFamily="18" charset="0"/>
              </a:rPr>
              <a:t>Нам, эвслийн хэвлэмэл материалын төрөл</a:t>
            </a:r>
            <a:endParaRPr lang="en-US" sz="3600"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951037"/>
            <a:ext cx="8229600" cy="4525963"/>
          </a:xfrm>
        </p:spPr>
        <p:txBody>
          <a:bodyPr/>
          <a:lstStyle/>
          <a:p>
            <a:r>
              <a:rPr lang="mn-MN" b="1" u="sng" dirty="0" smtClean="0">
                <a:solidFill>
                  <a:srgbClr val="002060"/>
                </a:solidFill>
                <a:latin typeface="Times New Roman" pitchFamily="18" charset="0"/>
                <a:cs typeface="Times New Roman" pitchFamily="18" charset="0"/>
              </a:rPr>
              <a:t>Мөрийн хөтөлбөр</a:t>
            </a:r>
          </a:p>
          <a:p>
            <a:pPr marL="0" indent="0">
              <a:buNone/>
            </a:pPr>
            <a:r>
              <a:rPr lang="mn-MN" dirty="0">
                <a:solidFill>
                  <a:srgbClr val="002060"/>
                </a:solidFill>
                <a:latin typeface="Times New Roman" pitchFamily="18" charset="0"/>
                <a:cs typeface="Times New Roman" pitchFamily="18" charset="0"/>
              </a:rPr>
              <a:t>	</a:t>
            </a:r>
            <a:r>
              <a:rPr lang="mn-MN" dirty="0" smtClean="0">
                <a:solidFill>
                  <a:srgbClr val="002060"/>
                </a:solidFill>
                <a:latin typeface="Times New Roman" pitchFamily="18" charset="0"/>
                <a:cs typeface="Times New Roman" pitchFamily="18" charset="0"/>
              </a:rPr>
              <a:t>Дөрвөн хэвлэлийн </a:t>
            </a:r>
            <a:r>
              <a:rPr lang="mn-MN" b="1" dirty="0" smtClean="0">
                <a:solidFill>
                  <a:srgbClr val="FF0000"/>
                </a:solidFill>
                <a:latin typeface="Times New Roman" pitchFamily="18" charset="0"/>
                <a:cs typeface="Times New Roman" pitchFamily="18" charset="0"/>
              </a:rPr>
              <a:t>хуудас сонин эсхүл  	сэтгүүл</a:t>
            </a:r>
          </a:p>
          <a:p>
            <a:r>
              <a:rPr lang="mn-MN" b="1" u="sng" dirty="0" smtClean="0">
                <a:solidFill>
                  <a:srgbClr val="002060"/>
                </a:solidFill>
                <a:latin typeface="Times New Roman" pitchFamily="18" charset="0"/>
                <a:cs typeface="Times New Roman" pitchFamily="18" charset="0"/>
              </a:rPr>
              <a:t>Сонгуулийн сурталчилгааны бусад материал</a:t>
            </a:r>
          </a:p>
          <a:p>
            <a:pPr marL="0" indent="0">
              <a:buNone/>
            </a:pPr>
            <a:r>
              <a:rPr lang="mn-MN" dirty="0" smtClean="0">
                <a:solidFill>
                  <a:srgbClr val="002060"/>
                </a:solidFill>
                <a:latin typeface="Times New Roman" pitchFamily="18" charset="0"/>
                <a:cs typeface="Times New Roman" pitchFamily="18" charset="0"/>
              </a:rPr>
              <a:t>	Гурван хэвлэлийн </a:t>
            </a:r>
            <a:r>
              <a:rPr lang="mn-MN" b="1" dirty="0" smtClean="0">
                <a:solidFill>
                  <a:srgbClr val="FF0000"/>
                </a:solidFill>
                <a:latin typeface="Times New Roman" pitchFamily="18" charset="0"/>
                <a:cs typeface="Times New Roman" pitchFamily="18" charset="0"/>
              </a:rPr>
              <a:t>хуудас сонин эсхүл </a:t>
            </a:r>
          </a:p>
          <a:p>
            <a:pPr marL="0" indent="0">
              <a:buNone/>
            </a:pPr>
            <a:r>
              <a:rPr lang="mn-MN" b="1" dirty="0">
                <a:solidFill>
                  <a:srgbClr val="FF0000"/>
                </a:solidFill>
                <a:latin typeface="Times New Roman" pitchFamily="18" charset="0"/>
                <a:cs typeface="Times New Roman" pitchFamily="18" charset="0"/>
              </a:rPr>
              <a:t>	</a:t>
            </a:r>
            <a:r>
              <a:rPr lang="mn-MN" b="1" dirty="0" smtClean="0">
                <a:solidFill>
                  <a:srgbClr val="FF0000"/>
                </a:solidFill>
                <a:latin typeface="Times New Roman" pitchFamily="18" charset="0"/>
                <a:cs typeface="Times New Roman" pitchFamily="18" charset="0"/>
              </a:rPr>
              <a:t>сэтгүүл</a:t>
            </a:r>
            <a:endParaRPr lang="en-US" b="1" dirty="0">
              <a:solidFill>
                <a:srgbClr val="FF0000"/>
              </a:solidFill>
              <a:latin typeface="Times New Roman" pitchFamily="18" charset="0"/>
              <a:cs typeface="Times New Roman" pitchFamily="18" charset="0"/>
            </a:endParaRPr>
          </a:p>
        </p:txBody>
      </p:sp>
      <p:cxnSp>
        <p:nvCxnSpPr>
          <p:cNvPr id="4" name="Straight Connector 3"/>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descr="LOGO-GECM.png"/>
          <p:cNvPicPr>
            <a:picLocks noChangeAspect="1"/>
          </p:cNvPicPr>
          <p:nvPr/>
        </p:nvPicPr>
        <p:blipFill>
          <a:blip r:embed="rId2"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309415437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8077200" cy="609600"/>
          </a:xfrm>
        </p:spPr>
        <p:txBody>
          <a:bodyPr>
            <a:noAutofit/>
          </a:bodyPr>
          <a:lstStyle/>
          <a:p>
            <a:r>
              <a:rPr lang="mn-MN" sz="3200" dirty="0" smtClean="0">
                <a:solidFill>
                  <a:srgbClr val="002060"/>
                </a:solidFill>
                <a:latin typeface="Times New Roman" pitchFamily="18" charset="0"/>
                <a:cs typeface="Times New Roman" pitchFamily="18" charset="0"/>
              </a:rPr>
              <a:t>Нэр дэвшигчийн хэвлэмэл материалын төрөл </a:t>
            </a:r>
            <a:endParaRPr lang="en-US"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00094557"/>
              </p:ext>
            </p:extLst>
          </p:nvPr>
        </p:nvGraphicFramePr>
        <p:xfrm>
          <a:off x="228600" y="1295400"/>
          <a:ext cx="8763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GECM.png"/>
          <p:cNvPicPr>
            <a:picLocks noChangeAspect="1"/>
          </p:cNvPicPr>
          <p:nvPr/>
        </p:nvPicPr>
        <p:blipFill>
          <a:blip r:embed="rId6"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388561881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mn-MN" b="1" dirty="0" smtClean="0">
                <a:solidFill>
                  <a:srgbClr val="002060"/>
                </a:solidFill>
                <a:latin typeface="Times New Roman" pitchFamily="18" charset="0"/>
                <a:cs typeface="Times New Roman" pitchFamily="18" charset="0"/>
              </a:rPr>
              <a:t>Сонгуулийн эрх бүхий этгээд</a:t>
            </a:r>
            <a:endParaRPr lang="en-US" b="1" dirty="0">
              <a:solidFill>
                <a:srgbClr val="002060"/>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LOGO-GECM.png"/>
          <p:cNvPicPr>
            <a:picLocks noChangeAspect="1"/>
          </p:cNvPicPr>
          <p:nvPr/>
        </p:nvPicPr>
        <p:blipFill>
          <a:blip r:embed="rId7" cstate="print"/>
          <a:stretch>
            <a:fillRect/>
          </a:stretch>
        </p:blipFill>
        <p:spPr>
          <a:xfrm>
            <a:off x="182151" y="228600"/>
            <a:ext cx="732249" cy="457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endParaRPr lang="en-US" dirty="0" smtClean="0"/>
          </a:p>
          <a:p>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xmlns="" val="3327338852"/>
              </p:ext>
            </p:extLst>
          </p:nvPr>
        </p:nvGraphicFramePr>
        <p:xfrm>
          <a:off x="609600" y="1524000"/>
          <a:ext cx="8077200" cy="3977640"/>
        </p:xfrm>
        <a:graphic>
          <a:graphicData uri="http://schemas.openxmlformats.org/drawingml/2006/table">
            <a:tbl>
              <a:tblPr firstRow="1" bandRow="1">
                <a:tableStyleId>{5C22544A-7EE6-4342-B048-85BDC9FD1C3A}</a:tableStyleId>
              </a:tblPr>
              <a:tblGrid>
                <a:gridCol w="4038600"/>
                <a:gridCol w="4038600"/>
              </a:tblGrid>
              <a:tr h="699770">
                <a:tc>
                  <a:txBody>
                    <a:bodyPr/>
                    <a:lstStyle/>
                    <a:p>
                      <a:pPr algn="ctr"/>
                      <a:r>
                        <a:rPr lang="mn-MN" sz="3200" dirty="0" smtClean="0">
                          <a:latin typeface="Times New Roman" pitchFamily="18" charset="0"/>
                          <a:cs typeface="Times New Roman" pitchFamily="18" charset="0"/>
                        </a:rPr>
                        <a:t>Нэр дэвшигч</a:t>
                      </a:r>
                      <a:endParaRPr lang="en-US" sz="3200" dirty="0">
                        <a:latin typeface="Times New Roman" pitchFamily="18" charset="0"/>
                        <a:cs typeface="Times New Roman" pitchFamily="18" charset="0"/>
                      </a:endParaRPr>
                    </a:p>
                  </a:txBody>
                  <a:tcPr/>
                </a:tc>
                <a:tc>
                  <a:txBody>
                    <a:bodyPr/>
                    <a:lstStyle/>
                    <a:p>
                      <a:pPr algn="ctr"/>
                      <a:r>
                        <a:rPr lang="mn-MN" sz="3200" dirty="0" smtClean="0">
                          <a:latin typeface="Times New Roman" pitchFamily="18" charset="0"/>
                          <a:cs typeface="Times New Roman" pitchFamily="18" charset="0"/>
                        </a:rPr>
                        <a:t>1</a:t>
                      </a:r>
                      <a:endParaRPr lang="en-US" sz="3200" dirty="0">
                        <a:latin typeface="Times New Roman" pitchFamily="18" charset="0"/>
                        <a:cs typeface="Times New Roman" pitchFamily="18" charset="0"/>
                      </a:endParaRPr>
                    </a:p>
                  </a:txBody>
                  <a:tcPr/>
                </a:tc>
              </a:tr>
              <a:tr h="699770">
                <a:tc>
                  <a:txBody>
                    <a:bodyPr/>
                    <a:lstStyle/>
                    <a:p>
                      <a:pPr algn="ctr"/>
                      <a:r>
                        <a:rPr lang="mn-MN" sz="3200" dirty="0" smtClean="0">
                          <a:latin typeface="Times New Roman" pitchFamily="18" charset="0"/>
                          <a:cs typeface="Times New Roman" pitchFamily="18" charset="0"/>
                        </a:rPr>
                        <a:t>Менежер</a:t>
                      </a:r>
                      <a:endParaRPr lang="en-US" sz="32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1</a:t>
                      </a:r>
                      <a:endParaRPr lang="en-US" sz="3200" dirty="0">
                        <a:latin typeface="Times New Roman" pitchFamily="18" charset="0"/>
                        <a:cs typeface="Times New Roman" pitchFamily="18" charset="0"/>
                      </a:endParaRPr>
                    </a:p>
                  </a:txBody>
                  <a:tcPr/>
                </a:tc>
              </a:tr>
              <a:tr h="1289050">
                <a:tc>
                  <a:txBody>
                    <a:bodyPr/>
                    <a:lstStyle/>
                    <a:p>
                      <a:pPr algn="ctr"/>
                      <a:r>
                        <a:rPr lang="mn-MN" sz="3200" dirty="0" smtClean="0">
                          <a:latin typeface="Times New Roman" pitchFamily="18" charset="0"/>
                          <a:cs typeface="Times New Roman" pitchFamily="18" charset="0"/>
                        </a:rPr>
                        <a:t>Шадар туслагч</a:t>
                      </a:r>
                      <a:endParaRPr lang="en-US" sz="32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500</a:t>
                      </a:r>
                      <a:r>
                        <a:rPr lang="en-US" sz="3200" baseline="0" dirty="0" smtClean="0">
                          <a:latin typeface="Times New Roman" pitchFamily="18" charset="0"/>
                          <a:cs typeface="Times New Roman" pitchFamily="18" charset="0"/>
                        </a:rPr>
                        <a:t> </a:t>
                      </a:r>
                      <a:r>
                        <a:rPr lang="mn-MN" sz="3200" baseline="0" dirty="0" smtClean="0">
                          <a:latin typeface="Times New Roman" pitchFamily="18" charset="0"/>
                          <a:cs typeface="Times New Roman" pitchFamily="18" charset="0"/>
                        </a:rPr>
                        <a:t>сонгогч тутамд </a:t>
                      </a:r>
                    </a:p>
                    <a:p>
                      <a:pPr algn="ctr"/>
                      <a:r>
                        <a:rPr lang="mn-MN" sz="3200" baseline="0" dirty="0" smtClean="0">
                          <a:latin typeface="Times New Roman" pitchFamily="18" charset="0"/>
                          <a:cs typeface="Times New Roman" pitchFamily="18" charset="0"/>
                        </a:rPr>
                        <a:t>1</a:t>
                      </a:r>
                      <a:r>
                        <a:rPr lang="en-US" sz="3200" baseline="0" dirty="0" smtClean="0">
                          <a:latin typeface="Times New Roman" pitchFamily="18" charset="0"/>
                          <a:cs typeface="Times New Roman" pitchFamily="18" charset="0"/>
                        </a:rPr>
                        <a:t>-</a:t>
                      </a:r>
                      <a:r>
                        <a:rPr lang="mn-MN" sz="3200" baseline="0" dirty="0" smtClean="0">
                          <a:latin typeface="Times New Roman" pitchFamily="18" charset="0"/>
                          <a:cs typeface="Times New Roman" pitchFamily="18" charset="0"/>
                        </a:rPr>
                        <a:t>с илүүгүй</a:t>
                      </a:r>
                      <a:endParaRPr lang="en-US" sz="3200" dirty="0">
                        <a:latin typeface="Times New Roman" pitchFamily="18" charset="0"/>
                        <a:cs typeface="Times New Roman" pitchFamily="18" charset="0"/>
                      </a:endParaRPr>
                    </a:p>
                  </a:txBody>
                  <a:tcPr/>
                </a:tc>
              </a:tr>
              <a:tr h="1289050">
                <a:tc>
                  <a:txBody>
                    <a:bodyPr/>
                    <a:lstStyle/>
                    <a:p>
                      <a:pPr algn="ctr"/>
                      <a:r>
                        <a:rPr lang="mn-MN" sz="3200" dirty="0" smtClean="0">
                          <a:latin typeface="Times New Roman" pitchFamily="18" charset="0"/>
                          <a:cs typeface="Times New Roman" pitchFamily="18" charset="0"/>
                        </a:rPr>
                        <a:t>Ухуулагч</a:t>
                      </a:r>
                      <a:endParaRPr lang="en-US" sz="3200" dirty="0">
                        <a:latin typeface="Times New Roman" pitchFamily="18" charset="0"/>
                        <a:cs typeface="Times New Roman" pitchFamily="18" charset="0"/>
                      </a:endParaRPr>
                    </a:p>
                  </a:txBody>
                  <a:tcPr/>
                </a:tc>
                <a:tc>
                  <a:txBody>
                    <a:bodyPr/>
                    <a:lstStyle/>
                    <a:p>
                      <a:pPr algn="ctr"/>
                      <a:r>
                        <a:rPr lang="mn-MN" sz="3200" dirty="0" smtClean="0">
                          <a:latin typeface="Times New Roman" pitchFamily="18" charset="0"/>
                          <a:cs typeface="Times New Roman" pitchFamily="18" charset="0"/>
                        </a:rPr>
                        <a:t>200 сонгогч тутамд</a:t>
                      </a:r>
                      <a:r>
                        <a:rPr lang="mn-MN" sz="3200" baseline="0" dirty="0" smtClean="0">
                          <a:latin typeface="Times New Roman" pitchFamily="18" charset="0"/>
                          <a:cs typeface="Times New Roman" pitchFamily="18" charset="0"/>
                        </a:rPr>
                        <a:t> </a:t>
                      </a:r>
                    </a:p>
                    <a:p>
                      <a:pPr algn="ctr"/>
                      <a:r>
                        <a:rPr lang="mn-MN" sz="3200" baseline="0" dirty="0" smtClean="0">
                          <a:latin typeface="Times New Roman" pitchFamily="18" charset="0"/>
                          <a:cs typeface="Times New Roman" pitchFamily="18" charset="0"/>
                        </a:rPr>
                        <a:t>1</a:t>
                      </a:r>
                      <a:r>
                        <a:rPr lang="en-US" sz="3200" baseline="0" dirty="0" smtClean="0">
                          <a:latin typeface="Times New Roman" pitchFamily="18" charset="0"/>
                          <a:cs typeface="Times New Roman" pitchFamily="18" charset="0"/>
                        </a:rPr>
                        <a:t>-</a:t>
                      </a:r>
                      <a:r>
                        <a:rPr lang="mn-MN" sz="3200" baseline="0" dirty="0" smtClean="0">
                          <a:latin typeface="Times New Roman" pitchFamily="18" charset="0"/>
                          <a:cs typeface="Times New Roman" pitchFamily="18" charset="0"/>
                        </a:rPr>
                        <a:t>с илүүгүй</a:t>
                      </a:r>
                      <a:endParaRPr lang="en-US" sz="3200" dirty="0">
                        <a:latin typeface="Times New Roman" pitchFamily="18" charset="0"/>
                        <a:cs typeface="Times New Roman" pitchFamily="18" charset="0"/>
                      </a:endParaRPr>
                    </a:p>
                  </a:txBody>
                  <a:tcPr/>
                </a:tc>
              </a:tr>
            </a:tbl>
          </a:graphicData>
        </a:graphic>
      </p:graphicFrame>
      <p:sp>
        <p:nvSpPr>
          <p:cNvPr id="4" name="Title 3"/>
          <p:cNvSpPr>
            <a:spLocks noGrp="1"/>
          </p:cNvSpPr>
          <p:nvPr>
            <p:ph type="title"/>
          </p:nvPr>
        </p:nvSpPr>
        <p:spPr>
          <a:xfrm>
            <a:off x="838200" y="533400"/>
            <a:ext cx="8229600" cy="1143000"/>
          </a:xfrm>
        </p:spPr>
        <p:txBody>
          <a:bodyPr>
            <a:normAutofit fontScale="90000"/>
          </a:bodyPr>
          <a:lstStyle/>
          <a:p>
            <a:r>
              <a:rPr lang="mn-MN" b="1" dirty="0" smtClean="0">
                <a:solidFill>
                  <a:srgbClr val="002060"/>
                </a:solidFill>
                <a:latin typeface="Times New Roman" pitchFamily="18" charset="0"/>
                <a:cs typeface="Times New Roman" pitchFamily="18" charset="0"/>
              </a:rPr>
              <a:t>Нэр дэвшигчийн сонгуулийн штаб</a:t>
            </a:r>
            <a:r>
              <a:rPr lang="en-US" b="1" dirty="0" smtClean="0">
                <a:solidFill>
                  <a:srgbClr val="002060"/>
                </a:solidFill>
                <a:latin typeface="Times New Roman" pitchFamily="18" charset="0"/>
                <a:cs typeface="Times New Roman" pitchFamily="18" charset="0"/>
              </a:rPr>
              <a:t/>
            </a:r>
            <a:br>
              <a:rPr lang="en-US" b="1" dirty="0" smtClean="0">
                <a:solidFill>
                  <a:srgbClr val="002060"/>
                </a:solidFill>
                <a:latin typeface="Times New Roman" pitchFamily="18" charset="0"/>
                <a:cs typeface="Times New Roman" pitchFamily="18" charset="0"/>
              </a:rPr>
            </a:br>
            <a:endParaRPr lang="en-US" dirty="0">
              <a:solidFill>
                <a:srgbClr val="002060"/>
              </a:solidFill>
            </a:endParaRPr>
          </a:p>
        </p:txBody>
      </p:sp>
      <p:sp>
        <p:nvSpPr>
          <p:cNvPr id="6" name="Rectangle 5"/>
          <p:cNvSpPr/>
          <p:nvPr/>
        </p:nvSpPr>
        <p:spPr>
          <a:xfrm>
            <a:off x="685800" y="5638800"/>
            <a:ext cx="8112734" cy="1077218"/>
          </a:xfrm>
          <a:prstGeom prst="rect">
            <a:avLst/>
          </a:prstGeom>
        </p:spPr>
        <p:txBody>
          <a:bodyPr wrap="none">
            <a:spAutoFit/>
          </a:bodyPr>
          <a:lstStyle/>
          <a:p>
            <a:r>
              <a:rPr lang="mn-MN" sz="3200" dirty="0" smtClean="0">
                <a:latin typeface="Times New Roman" pitchFamily="18" charset="0"/>
                <a:cs typeface="Times New Roman" pitchFamily="18" charset="0"/>
              </a:rPr>
              <a:t>* Үнэмлэхийг аймаг, нийслэл, сум, дүүргийн </a:t>
            </a:r>
          </a:p>
          <a:p>
            <a:r>
              <a:rPr lang="mn-MN" sz="3200" dirty="0" smtClean="0">
                <a:latin typeface="Times New Roman" pitchFamily="18" charset="0"/>
                <a:cs typeface="Times New Roman" pitchFamily="18" charset="0"/>
              </a:rPr>
              <a:t>сонгуулийн хороо олгоно. </a:t>
            </a:r>
            <a:endParaRPr lang="en-US" sz="3200" dirty="0"/>
          </a:p>
        </p:txBody>
      </p:sp>
      <p:pic>
        <p:nvPicPr>
          <p:cNvPr id="7" name="Picture 6" descr="LOGO-GECM.png"/>
          <p:cNvPicPr>
            <a:picLocks noChangeAspect="1"/>
          </p:cNvPicPr>
          <p:nvPr/>
        </p:nvPicPr>
        <p:blipFill>
          <a:blip r:embed="rId2" cstate="print"/>
          <a:stretch>
            <a:fillRect/>
          </a:stretch>
        </p:blipFill>
        <p:spPr>
          <a:xfrm>
            <a:off x="182151" y="1524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317652786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4917</TotalTime>
  <Words>613</Words>
  <Application>Microsoft Office PowerPoint</Application>
  <PresentationFormat>On-screen Show (4:3)</PresentationFormat>
  <Paragraphs>105</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Агуулга </vt:lpstr>
      <vt:lpstr>Сонгуулийн сурталчилгаа, мөрийн хөтөлбөр</vt:lpstr>
      <vt:lpstr>Сонгуулийн сурталчилгаа</vt:lpstr>
      <vt:lpstr>Сонгуулийн сурталчилгааны арга, хэлбэр</vt:lpstr>
      <vt:lpstr>Нам, эвслийн хэвлэмэл материалын төрөл</vt:lpstr>
      <vt:lpstr>Нэр дэвшигчийн хэвлэмэл материалын төрөл </vt:lpstr>
      <vt:lpstr>Сонгуулийн эрх бүхий этгээд</vt:lpstr>
      <vt:lpstr>Нэр дэвшигчийн сонгуулийн штаб </vt:lpstr>
      <vt:lpstr>Хэвлэмэл материалд  тавигдах шаардлага</vt:lpstr>
      <vt:lpstr>Хууль бус сурталчилгаа </vt:lpstr>
      <vt:lpstr>Сонгуулийн сурталчилгааны зөрчлийн талаар мэдэгдэх</vt:lpstr>
      <vt:lpstr> www.gec.gov.mn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Kenai</dc:creator>
  <cp:lastModifiedBy>ss</cp:lastModifiedBy>
  <cp:revision>934</cp:revision>
  <dcterms:created xsi:type="dcterms:W3CDTF">2011-11-18T12:46:37Z</dcterms:created>
  <dcterms:modified xsi:type="dcterms:W3CDTF">2016-03-27T10:10:58Z</dcterms:modified>
</cp:coreProperties>
</file>